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01_CB9B7F46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sldIdLst>
    <p:sldId id="256" r:id="rId5"/>
    <p:sldId id="10386" r:id="rId6"/>
    <p:sldId id="10395" r:id="rId7"/>
    <p:sldId id="10402" r:id="rId8"/>
    <p:sldId id="257" r:id="rId9"/>
    <p:sldId id="10401" r:id="rId10"/>
    <p:sldId id="10400" r:id="rId11"/>
    <p:sldId id="689" r:id="rId12"/>
    <p:sldId id="10407" r:id="rId13"/>
    <p:sldId id="10408" r:id="rId14"/>
    <p:sldId id="10404" r:id="rId15"/>
    <p:sldId id="10405" r:id="rId16"/>
    <p:sldId id="10403" r:id="rId17"/>
    <p:sldId id="590" r:id="rId18"/>
    <p:sldId id="10387" r:id="rId19"/>
    <p:sldId id="347" r:id="rId20"/>
    <p:sldId id="259" r:id="rId21"/>
    <p:sldId id="10363" r:id="rId22"/>
    <p:sldId id="10397" r:id="rId23"/>
    <p:sldId id="279" r:id="rId24"/>
    <p:sldId id="280" r:id="rId25"/>
    <p:sldId id="281" r:id="rId26"/>
    <p:sldId id="282" r:id="rId27"/>
    <p:sldId id="283" r:id="rId28"/>
    <p:sldId id="284" r:id="rId29"/>
    <p:sldId id="300" r:id="rId30"/>
    <p:sldId id="10388" r:id="rId31"/>
    <p:sldId id="10398" r:id="rId32"/>
    <p:sldId id="10389" r:id="rId33"/>
    <p:sldId id="276" r:id="rId34"/>
    <p:sldId id="10390" r:id="rId35"/>
    <p:sldId id="10391" r:id="rId36"/>
    <p:sldId id="10366" r:id="rId37"/>
    <p:sldId id="10392" r:id="rId38"/>
    <p:sldId id="10393" r:id="rId39"/>
    <p:sldId id="10372" r:id="rId40"/>
    <p:sldId id="10374" r:id="rId41"/>
    <p:sldId id="10375" r:id="rId42"/>
    <p:sldId id="10377" r:id="rId43"/>
    <p:sldId id="10378" r:id="rId44"/>
    <p:sldId id="10380" r:id="rId45"/>
    <p:sldId id="10382" r:id="rId46"/>
    <p:sldId id="10383" r:id="rId47"/>
    <p:sldId id="10394" r:id="rId48"/>
    <p:sldId id="1039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7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D0A17B-AEE2-8C08-1066-16BDD86F0150}" name="Bill Wagner" initials="BW" userId="S::wiwagn@microsoft.com::df1a1adf-f8b2-43fd-b8e5-7614f3682c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3008C"/>
    <a:srgbClr val="00BCF2"/>
    <a:srgbClr val="E5CDE3"/>
    <a:srgbClr val="CC9CC9"/>
    <a:srgbClr val="9B4F96"/>
    <a:srgbClr val="61BB46"/>
    <a:srgbClr val="E5B52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1D4B4-7512-4D64-AAE3-4C0723DBAF06}" v="232" dt="2022-04-08T13:59:54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7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720" y="44"/>
      </p:cViewPr>
      <p:guideLst>
        <p:guide orient="horz" pos="2160"/>
        <p:guide pos="41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Dollard" userId="0e099197-7e30-40b4-b137-48962f86e452" providerId="ADAL" clId="{4331D4B4-7512-4D64-AAE3-4C0723DBAF06}"/>
    <pc:docChg chg="undo redo custSel addSld delSld modSld sldOrd">
      <pc:chgData name="Kathleen Dollard" userId="0e099197-7e30-40b4-b137-48962f86e452" providerId="ADAL" clId="{4331D4B4-7512-4D64-AAE3-4C0723DBAF06}" dt="2022-04-08T18:02:00.207" v="2657"/>
      <pc:docMkLst>
        <pc:docMk/>
      </pc:docMkLst>
      <pc:sldChg chg="addSp modSp mod">
        <pc:chgData name="Kathleen Dollard" userId="0e099197-7e30-40b4-b137-48962f86e452" providerId="ADAL" clId="{4331D4B4-7512-4D64-AAE3-4C0723DBAF06}" dt="2022-03-28T21:58:48.834" v="82" actId="404"/>
        <pc:sldMkLst>
          <pc:docMk/>
          <pc:sldMk cId="876989104" sldId="256"/>
        </pc:sldMkLst>
        <pc:spChg chg="mod">
          <ac:chgData name="Kathleen Dollard" userId="0e099197-7e30-40b4-b137-48962f86e452" providerId="ADAL" clId="{4331D4B4-7512-4D64-AAE3-4C0723DBAF06}" dt="2022-03-28T21:55:53.098" v="11" actId="14100"/>
          <ac:spMkLst>
            <pc:docMk/>
            <pc:sldMk cId="876989104" sldId="256"/>
            <ac:spMk id="2" creationId="{9701CD68-BBBA-4A1C-B8A0-F19E17229B6B}"/>
          </ac:spMkLst>
        </pc:spChg>
        <pc:spChg chg="mod">
          <ac:chgData name="Kathleen Dollard" userId="0e099197-7e30-40b4-b137-48962f86e452" providerId="ADAL" clId="{4331D4B4-7512-4D64-AAE3-4C0723DBAF06}" dt="2022-03-28T21:58:43.231" v="81" actId="404"/>
          <ac:spMkLst>
            <pc:docMk/>
            <pc:sldMk cId="876989104" sldId="256"/>
            <ac:spMk id="3" creationId="{1E4C6A37-53D6-4826-8609-4A4EEF9244AF}"/>
          </ac:spMkLst>
        </pc:spChg>
        <pc:spChg chg="add mod">
          <ac:chgData name="Kathleen Dollard" userId="0e099197-7e30-40b4-b137-48962f86e452" providerId="ADAL" clId="{4331D4B4-7512-4D64-AAE3-4C0723DBAF06}" dt="2022-03-28T21:58:37.845" v="80" actId="404"/>
          <ac:spMkLst>
            <pc:docMk/>
            <pc:sldMk cId="876989104" sldId="256"/>
            <ac:spMk id="6" creationId="{837C29CB-5476-4F78-8C52-75627C6FC96E}"/>
          </ac:spMkLst>
        </pc:spChg>
        <pc:spChg chg="add mod">
          <ac:chgData name="Kathleen Dollard" userId="0e099197-7e30-40b4-b137-48962f86e452" providerId="ADAL" clId="{4331D4B4-7512-4D64-AAE3-4C0723DBAF06}" dt="2022-03-28T21:58:48.834" v="82" actId="404"/>
          <ac:spMkLst>
            <pc:docMk/>
            <pc:sldMk cId="876989104" sldId="256"/>
            <ac:spMk id="7" creationId="{299A7633-ACEB-4379-89F0-F9EF9F7B1EE2}"/>
          </ac:spMkLst>
        </pc:spChg>
        <pc:picChg chg="mod">
          <ac:chgData name="Kathleen Dollard" userId="0e099197-7e30-40b4-b137-48962f86e452" providerId="ADAL" clId="{4331D4B4-7512-4D64-AAE3-4C0723DBAF06}" dt="2022-03-28T21:56:05.746" v="13" actId="1076"/>
          <ac:picMkLst>
            <pc:docMk/>
            <pc:sldMk cId="876989104" sldId="256"/>
            <ac:picMk id="5" creationId="{91989526-CF3A-4BBA-9243-C36E7AAE5726}"/>
          </ac:picMkLst>
        </pc:picChg>
      </pc:sldChg>
      <pc:sldChg chg="add">
        <pc:chgData name="Kathleen Dollard" userId="0e099197-7e30-40b4-b137-48962f86e452" providerId="ADAL" clId="{4331D4B4-7512-4D64-AAE3-4C0723DBAF06}" dt="2022-04-08T12:43:51.435" v="2071"/>
        <pc:sldMkLst>
          <pc:docMk/>
          <pc:sldMk cId="3415965510" sldId="257"/>
        </pc:sldMkLst>
      </pc:sldChg>
      <pc:sldChg chg="addSp modSp mod modAnim">
        <pc:chgData name="Kathleen Dollard" userId="0e099197-7e30-40b4-b137-48962f86e452" providerId="ADAL" clId="{4331D4B4-7512-4D64-AAE3-4C0723DBAF06}" dt="2022-04-08T13:59:54.470" v="2622"/>
        <pc:sldMkLst>
          <pc:docMk/>
          <pc:sldMk cId="3216514754" sldId="259"/>
        </pc:sldMkLst>
        <pc:spChg chg="add mod">
          <ac:chgData name="Kathleen Dollard" userId="0e099197-7e30-40b4-b137-48962f86e452" providerId="ADAL" clId="{4331D4B4-7512-4D64-AAE3-4C0723DBAF06}" dt="2022-04-08T13:59:40.294" v="2620" actId="1076"/>
          <ac:spMkLst>
            <pc:docMk/>
            <pc:sldMk cId="3216514754" sldId="259"/>
            <ac:spMk id="2" creationId="{E1B36D70-D0FC-AD15-4650-F6BE7E7CEE58}"/>
          </ac:spMkLst>
        </pc:spChg>
        <pc:spChg chg="mod">
          <ac:chgData name="Kathleen Dollard" userId="0e099197-7e30-40b4-b137-48962f86e452" providerId="ADAL" clId="{4331D4B4-7512-4D64-AAE3-4C0723DBAF06}" dt="2022-04-08T13:59:31.713" v="2619" actId="27636"/>
          <ac:spMkLst>
            <pc:docMk/>
            <pc:sldMk cId="3216514754" sldId="259"/>
            <ac:spMk id="6" creationId="{13B6D64A-8835-4A7B-8E0C-A8F169A45045}"/>
          </ac:spMkLst>
        </pc:spChg>
      </pc:sldChg>
      <pc:sldChg chg="addSp delSp modSp add mod ord setBg delDesignElem">
        <pc:chgData name="Kathleen Dollard" userId="0e099197-7e30-40b4-b137-48962f86e452" providerId="ADAL" clId="{4331D4B4-7512-4D64-AAE3-4C0723DBAF06}" dt="2022-04-08T18:02:00.207" v="2657"/>
        <pc:sldMkLst>
          <pc:docMk/>
          <pc:sldMk cId="3998039245" sldId="276"/>
        </pc:sldMkLst>
        <pc:spChg chg="mod">
          <ac:chgData name="Kathleen Dollard" userId="0e099197-7e30-40b4-b137-48962f86e452" providerId="ADAL" clId="{4331D4B4-7512-4D64-AAE3-4C0723DBAF06}" dt="2022-04-06T17:15:29.385" v="570" actId="5793"/>
          <ac:spMkLst>
            <pc:docMk/>
            <pc:sldMk cId="3998039245" sldId="276"/>
            <ac:spMk id="5" creationId="{B19D59BD-B745-480F-A7CB-99DD8D665D03}"/>
          </ac:spMkLst>
        </pc:spChg>
        <pc:spChg chg="add">
          <ac:chgData name="Kathleen Dollard" userId="0e099197-7e30-40b4-b137-48962f86e452" providerId="ADAL" clId="{4331D4B4-7512-4D64-AAE3-4C0723DBAF06}" dt="2022-04-06T17:14:18.555" v="497" actId="26606"/>
          <ac:spMkLst>
            <pc:docMk/>
            <pc:sldMk cId="3998039245" sldId="276"/>
            <ac:spMk id="9" creationId="{87CC2527-562A-4F69-B487-4371E5B243E7}"/>
          </ac:spMkLst>
        </pc:spChg>
        <pc:spChg chg="del">
          <ac:chgData name="Kathleen Dollard" userId="0e099197-7e30-40b4-b137-48962f86e452" providerId="ADAL" clId="{4331D4B4-7512-4D64-AAE3-4C0723DBAF06}" dt="2022-04-06T17:13:41.027" v="494"/>
          <ac:spMkLst>
            <pc:docMk/>
            <pc:sldMk cId="3998039245" sldId="276"/>
            <ac:spMk id="12" creationId="{87CC2527-562A-4F69-B487-4371E5B243E7}"/>
          </ac:spMkLst>
        </pc:spChg>
        <pc:picChg chg="mod">
          <ac:chgData name="Kathleen Dollard" userId="0e099197-7e30-40b4-b137-48962f86e452" providerId="ADAL" clId="{4331D4B4-7512-4D64-AAE3-4C0723DBAF06}" dt="2022-04-06T17:14:24.454" v="499" actId="962"/>
          <ac:picMkLst>
            <pc:docMk/>
            <pc:sldMk cId="3998039245" sldId="276"/>
            <ac:picMk id="7" creationId="{A00AA6A1-1EB7-48A4-9B9D-C3B1F461D7B7}"/>
          </ac:picMkLst>
        </pc:picChg>
        <pc:cxnChg chg="add">
          <ac:chgData name="Kathleen Dollard" userId="0e099197-7e30-40b4-b137-48962f86e452" providerId="ADAL" clId="{4331D4B4-7512-4D64-AAE3-4C0723DBAF06}" dt="2022-04-06T17:14:18.555" v="497" actId="26606"/>
          <ac:cxnSpMkLst>
            <pc:docMk/>
            <pc:sldMk cId="3998039245" sldId="276"/>
            <ac:cxnSpMk id="10" creationId="{BCDAEC91-5BCE-4B55-9CC0-43EF94CB734B}"/>
          </ac:cxnSpMkLst>
        </pc:cxnChg>
        <pc:cxnChg chg="del">
          <ac:chgData name="Kathleen Dollard" userId="0e099197-7e30-40b4-b137-48962f86e452" providerId="ADAL" clId="{4331D4B4-7512-4D64-AAE3-4C0723DBAF06}" dt="2022-04-06T17:13:41.027" v="494"/>
          <ac:cxnSpMkLst>
            <pc:docMk/>
            <pc:sldMk cId="3998039245" sldId="276"/>
            <ac:cxnSpMk id="14" creationId="{BCDAEC91-5BCE-4B55-9CC0-43EF94CB734B}"/>
          </ac:cxnSpMkLst>
        </pc:cxnChg>
      </pc:sldChg>
      <pc:sldChg chg="add">
        <pc:chgData name="Kathleen Dollard" userId="0e099197-7e30-40b4-b137-48962f86e452" providerId="ADAL" clId="{4331D4B4-7512-4D64-AAE3-4C0723DBAF06}" dt="2022-04-06T17:21:09.434" v="572"/>
        <pc:sldMkLst>
          <pc:docMk/>
          <pc:sldMk cId="3778103771" sldId="279"/>
        </pc:sldMkLst>
      </pc:sldChg>
      <pc:sldChg chg="add">
        <pc:chgData name="Kathleen Dollard" userId="0e099197-7e30-40b4-b137-48962f86e452" providerId="ADAL" clId="{4331D4B4-7512-4D64-AAE3-4C0723DBAF06}" dt="2022-04-06T17:21:09.434" v="572"/>
        <pc:sldMkLst>
          <pc:docMk/>
          <pc:sldMk cId="416683865" sldId="280"/>
        </pc:sldMkLst>
      </pc:sldChg>
      <pc:sldChg chg="add">
        <pc:chgData name="Kathleen Dollard" userId="0e099197-7e30-40b4-b137-48962f86e452" providerId="ADAL" clId="{4331D4B4-7512-4D64-AAE3-4C0723DBAF06}" dt="2022-04-06T17:21:09.434" v="572"/>
        <pc:sldMkLst>
          <pc:docMk/>
          <pc:sldMk cId="3888153504" sldId="281"/>
        </pc:sldMkLst>
      </pc:sldChg>
      <pc:sldChg chg="add">
        <pc:chgData name="Kathleen Dollard" userId="0e099197-7e30-40b4-b137-48962f86e452" providerId="ADAL" clId="{4331D4B4-7512-4D64-AAE3-4C0723DBAF06}" dt="2022-04-06T17:21:09.434" v="572"/>
        <pc:sldMkLst>
          <pc:docMk/>
          <pc:sldMk cId="3402780149" sldId="282"/>
        </pc:sldMkLst>
      </pc:sldChg>
      <pc:sldChg chg="add">
        <pc:chgData name="Kathleen Dollard" userId="0e099197-7e30-40b4-b137-48962f86e452" providerId="ADAL" clId="{4331D4B4-7512-4D64-AAE3-4C0723DBAF06}" dt="2022-04-06T17:21:09.434" v="572"/>
        <pc:sldMkLst>
          <pc:docMk/>
          <pc:sldMk cId="1357159978" sldId="283"/>
        </pc:sldMkLst>
      </pc:sldChg>
      <pc:sldChg chg="add mod modShow modNotesTx">
        <pc:chgData name="Kathleen Dollard" userId="0e099197-7e30-40b4-b137-48962f86e452" providerId="ADAL" clId="{4331D4B4-7512-4D64-AAE3-4C0723DBAF06}" dt="2022-04-06T17:23:56.809" v="708" actId="20577"/>
        <pc:sldMkLst>
          <pc:docMk/>
          <pc:sldMk cId="3196477355" sldId="284"/>
        </pc:sldMkLst>
      </pc:sldChg>
      <pc:sldChg chg="add">
        <pc:chgData name="Kathleen Dollard" userId="0e099197-7e30-40b4-b137-48962f86e452" providerId="ADAL" clId="{4331D4B4-7512-4D64-AAE3-4C0723DBAF06}" dt="2022-04-06T17:21:09.434" v="572"/>
        <pc:sldMkLst>
          <pc:docMk/>
          <pc:sldMk cId="521703720" sldId="300"/>
        </pc:sldMkLst>
      </pc:sldChg>
      <pc:sldChg chg="addSp delSp modSp del mod delAnim modAnim">
        <pc:chgData name="Kathleen Dollard" userId="0e099197-7e30-40b4-b137-48962f86e452" providerId="ADAL" clId="{4331D4B4-7512-4D64-AAE3-4C0723DBAF06}" dt="2022-04-08T13:34:34.385" v="2502" actId="47"/>
        <pc:sldMkLst>
          <pc:docMk/>
          <pc:sldMk cId="2210908746" sldId="587"/>
        </pc:sldMkLst>
        <pc:spChg chg="mod">
          <ac:chgData name="Kathleen Dollard" userId="0e099197-7e30-40b4-b137-48962f86e452" providerId="ADAL" clId="{4331D4B4-7512-4D64-AAE3-4C0723DBAF06}" dt="2022-04-08T12:54:00.437" v="2357" actId="113"/>
          <ac:spMkLst>
            <pc:docMk/>
            <pc:sldMk cId="2210908746" sldId="587"/>
            <ac:spMk id="2" creationId="{00000000-0000-0000-0000-000000000000}"/>
          </ac:spMkLst>
        </pc:spChg>
        <pc:spChg chg="mod">
          <ac:chgData name="Kathleen Dollard" userId="0e099197-7e30-40b4-b137-48962f86e452" providerId="ADAL" clId="{4331D4B4-7512-4D64-AAE3-4C0723DBAF06}" dt="2022-04-08T13:15:54.912" v="2448" actId="207"/>
          <ac:spMkLst>
            <pc:docMk/>
            <pc:sldMk cId="2210908746" sldId="587"/>
            <ac:spMk id="3" creationId="{00000000-0000-0000-0000-000000000000}"/>
          </ac:spMkLst>
        </pc:spChg>
        <pc:spChg chg="add del mod">
          <ac:chgData name="Kathleen Dollard" userId="0e099197-7e30-40b4-b137-48962f86e452" providerId="ADAL" clId="{4331D4B4-7512-4D64-AAE3-4C0723DBAF06}" dt="2022-04-08T12:52:59.451" v="2355"/>
          <ac:spMkLst>
            <pc:docMk/>
            <pc:sldMk cId="2210908746" sldId="587"/>
            <ac:spMk id="9" creationId="{EC4DAAD8-7F21-CFE0-BE7B-7F33E3A49E1F}"/>
          </ac:spMkLst>
        </pc:spChg>
        <pc:spChg chg="add del mod">
          <ac:chgData name="Kathleen Dollard" userId="0e099197-7e30-40b4-b137-48962f86e452" providerId="ADAL" clId="{4331D4B4-7512-4D64-AAE3-4C0723DBAF06}" dt="2022-04-08T12:52:59.451" v="2355"/>
          <ac:spMkLst>
            <pc:docMk/>
            <pc:sldMk cId="2210908746" sldId="587"/>
            <ac:spMk id="11" creationId="{34ECA2D5-9E1E-81F2-00B0-A7BBCF5B15CC}"/>
          </ac:spMkLst>
        </pc:spChg>
        <pc:picChg chg="mod">
          <ac:chgData name="Kathleen Dollard" userId="0e099197-7e30-40b4-b137-48962f86e452" providerId="ADAL" clId="{4331D4B4-7512-4D64-AAE3-4C0723DBAF06}" dt="2022-04-08T13:23:20.535" v="2469" actId="1076"/>
          <ac:picMkLst>
            <pc:docMk/>
            <pc:sldMk cId="2210908746" sldId="587"/>
            <ac:picMk id="4" creationId="{00000000-0000-0000-0000-000000000000}"/>
          </ac:picMkLst>
        </pc:picChg>
        <pc:picChg chg="mod">
          <ac:chgData name="Kathleen Dollard" userId="0e099197-7e30-40b4-b137-48962f86e452" providerId="ADAL" clId="{4331D4B4-7512-4D64-AAE3-4C0723DBAF06}" dt="2022-04-08T13:21:24.711" v="2461" actId="1076"/>
          <ac:picMkLst>
            <pc:docMk/>
            <pc:sldMk cId="2210908746" sldId="587"/>
            <ac:picMk id="5" creationId="{00000000-0000-0000-0000-000000000000}"/>
          </ac:picMkLst>
        </pc:picChg>
        <pc:picChg chg="mod">
          <ac:chgData name="Kathleen Dollard" userId="0e099197-7e30-40b4-b137-48962f86e452" providerId="ADAL" clId="{4331D4B4-7512-4D64-AAE3-4C0723DBAF06}" dt="2022-04-08T13:21:31.176" v="2462" actId="1076"/>
          <ac:picMkLst>
            <pc:docMk/>
            <pc:sldMk cId="2210908746" sldId="587"/>
            <ac:picMk id="6" creationId="{00000000-0000-0000-0000-000000000000}"/>
          </ac:picMkLst>
        </pc:picChg>
        <pc:picChg chg="mod">
          <ac:chgData name="Kathleen Dollard" userId="0e099197-7e30-40b4-b137-48962f86e452" providerId="ADAL" clId="{4331D4B4-7512-4D64-AAE3-4C0723DBAF06}" dt="2022-04-08T12:54:50.663" v="2370" actId="1076"/>
          <ac:picMkLst>
            <pc:docMk/>
            <pc:sldMk cId="2210908746" sldId="587"/>
            <ac:picMk id="7" creationId="{00000000-0000-0000-0000-000000000000}"/>
          </ac:picMkLst>
        </pc:picChg>
        <pc:picChg chg="del mod">
          <ac:chgData name="Kathleen Dollard" userId="0e099197-7e30-40b4-b137-48962f86e452" providerId="ADAL" clId="{4331D4B4-7512-4D64-AAE3-4C0723DBAF06}" dt="2022-04-08T13:18:49.651" v="2458" actId="478"/>
          <ac:picMkLst>
            <pc:docMk/>
            <pc:sldMk cId="2210908746" sldId="587"/>
            <ac:picMk id="8" creationId="{00000000-0000-0000-0000-000000000000}"/>
          </ac:picMkLst>
        </pc:picChg>
        <pc:picChg chg="mod">
          <ac:chgData name="Kathleen Dollard" userId="0e099197-7e30-40b4-b137-48962f86e452" providerId="ADAL" clId="{4331D4B4-7512-4D64-AAE3-4C0723DBAF06}" dt="2022-04-08T13:21:14.110" v="2459" actId="1076"/>
          <ac:picMkLst>
            <pc:docMk/>
            <pc:sldMk cId="2210908746" sldId="587"/>
            <ac:picMk id="10" creationId="{00000000-0000-0000-0000-000000000000}"/>
          </ac:picMkLst>
        </pc:picChg>
      </pc:sldChg>
      <pc:sldChg chg="modSp mod">
        <pc:chgData name="Kathleen Dollard" userId="0e099197-7e30-40b4-b137-48962f86e452" providerId="ADAL" clId="{4331D4B4-7512-4D64-AAE3-4C0723DBAF06}" dt="2022-04-08T13:40:37.041" v="2529" actId="20577"/>
        <pc:sldMkLst>
          <pc:docMk/>
          <pc:sldMk cId="3100172664" sldId="590"/>
        </pc:sldMkLst>
        <pc:spChg chg="mod">
          <ac:chgData name="Kathleen Dollard" userId="0e099197-7e30-40b4-b137-48962f86e452" providerId="ADAL" clId="{4331D4B4-7512-4D64-AAE3-4C0723DBAF06}" dt="2022-04-08T13:40:31.663" v="2528" actId="113"/>
          <ac:spMkLst>
            <pc:docMk/>
            <pc:sldMk cId="3100172664" sldId="590"/>
            <ac:spMk id="3" creationId="{00000000-0000-0000-0000-000000000000}"/>
          </ac:spMkLst>
        </pc:spChg>
        <pc:spChg chg="mod">
          <ac:chgData name="Kathleen Dollard" userId="0e099197-7e30-40b4-b137-48962f86e452" providerId="ADAL" clId="{4331D4B4-7512-4D64-AAE3-4C0723DBAF06}" dt="2022-04-08T13:40:37.041" v="2529" actId="20577"/>
          <ac:spMkLst>
            <pc:docMk/>
            <pc:sldMk cId="3100172664" sldId="590"/>
            <ac:spMk id="4" creationId="{00000000-0000-0000-0000-000000000000}"/>
          </ac:spMkLst>
        </pc:spChg>
      </pc:sldChg>
      <pc:sldChg chg="del">
        <pc:chgData name="Kathleen Dollard" userId="0e099197-7e30-40b4-b137-48962f86e452" providerId="ADAL" clId="{4331D4B4-7512-4D64-AAE3-4C0723DBAF06}" dt="2022-04-06T17:21:05.189" v="571" actId="47"/>
        <pc:sldMkLst>
          <pc:docMk/>
          <pc:sldMk cId="2654552405" sldId="10368"/>
        </pc:sldMkLst>
      </pc:sldChg>
      <pc:sldChg chg="mod modShow">
        <pc:chgData name="Kathleen Dollard" userId="0e099197-7e30-40b4-b137-48962f86e452" providerId="ADAL" clId="{4331D4B4-7512-4D64-AAE3-4C0723DBAF06}" dt="2022-04-08T18:00:15.323" v="2625" actId="729"/>
        <pc:sldMkLst>
          <pc:docMk/>
          <pc:sldMk cId="626292561" sldId="10374"/>
        </pc:sldMkLst>
      </pc:sldChg>
      <pc:sldChg chg="mod modShow">
        <pc:chgData name="Kathleen Dollard" userId="0e099197-7e30-40b4-b137-48962f86e452" providerId="ADAL" clId="{4331D4B4-7512-4D64-AAE3-4C0723DBAF06}" dt="2022-04-08T18:00:15.323" v="2625" actId="729"/>
        <pc:sldMkLst>
          <pc:docMk/>
          <pc:sldMk cId="2060268957" sldId="10375"/>
        </pc:sldMkLst>
      </pc:sldChg>
      <pc:sldChg chg="mod modShow">
        <pc:chgData name="Kathleen Dollard" userId="0e099197-7e30-40b4-b137-48962f86e452" providerId="ADAL" clId="{4331D4B4-7512-4D64-AAE3-4C0723DBAF06}" dt="2022-04-08T18:00:15.323" v="2625" actId="729"/>
        <pc:sldMkLst>
          <pc:docMk/>
          <pc:sldMk cId="2693297079" sldId="10377"/>
        </pc:sldMkLst>
      </pc:sldChg>
      <pc:sldChg chg="mod modShow">
        <pc:chgData name="Kathleen Dollard" userId="0e099197-7e30-40b4-b137-48962f86e452" providerId="ADAL" clId="{4331D4B4-7512-4D64-AAE3-4C0723DBAF06}" dt="2022-04-08T18:00:15.323" v="2625" actId="729"/>
        <pc:sldMkLst>
          <pc:docMk/>
          <pc:sldMk cId="3997696248" sldId="10378"/>
        </pc:sldMkLst>
      </pc:sldChg>
      <pc:sldChg chg="mod modShow">
        <pc:chgData name="Kathleen Dollard" userId="0e099197-7e30-40b4-b137-48962f86e452" providerId="ADAL" clId="{4331D4B4-7512-4D64-AAE3-4C0723DBAF06}" dt="2022-04-08T18:00:15.323" v="2625" actId="729"/>
        <pc:sldMkLst>
          <pc:docMk/>
          <pc:sldMk cId="3353570637" sldId="10380"/>
        </pc:sldMkLst>
      </pc:sldChg>
      <pc:sldChg chg="modSp mod">
        <pc:chgData name="Kathleen Dollard" userId="0e099197-7e30-40b4-b137-48962f86e452" providerId="ADAL" clId="{4331D4B4-7512-4D64-AAE3-4C0723DBAF06}" dt="2022-04-05T14:01:36.107" v="482" actId="20577"/>
        <pc:sldMkLst>
          <pc:docMk/>
          <pc:sldMk cId="2080115434" sldId="10386"/>
        </pc:sldMkLst>
        <pc:graphicFrameChg chg="modGraphic">
          <ac:chgData name="Kathleen Dollard" userId="0e099197-7e30-40b4-b137-48962f86e452" providerId="ADAL" clId="{4331D4B4-7512-4D64-AAE3-4C0723DBAF06}" dt="2022-04-05T14:01:36.107" v="482" actId="20577"/>
          <ac:graphicFrameMkLst>
            <pc:docMk/>
            <pc:sldMk cId="2080115434" sldId="10386"/>
            <ac:graphicFrameMk id="10" creationId="{2FB35F9D-E303-4F5F-9A78-285A354BC3CD}"/>
          </ac:graphicFrameMkLst>
        </pc:graphicFrameChg>
      </pc:sldChg>
      <pc:sldChg chg="mod modShow">
        <pc:chgData name="Kathleen Dollard" userId="0e099197-7e30-40b4-b137-48962f86e452" providerId="ADAL" clId="{4331D4B4-7512-4D64-AAE3-4C0723DBAF06}" dt="2022-04-08T17:59:40.040" v="2623" actId="729"/>
        <pc:sldMkLst>
          <pc:docMk/>
          <pc:sldMk cId="4138976078" sldId="10391"/>
        </pc:sldMkLst>
      </pc:sldChg>
      <pc:sldChg chg="mod modShow">
        <pc:chgData name="Kathleen Dollard" userId="0e099197-7e30-40b4-b137-48962f86e452" providerId="ADAL" clId="{4331D4B4-7512-4D64-AAE3-4C0723DBAF06}" dt="2022-04-08T18:00:26.033" v="2626" actId="729"/>
        <pc:sldMkLst>
          <pc:docMk/>
          <pc:sldMk cId="697895941" sldId="10392"/>
        </pc:sldMkLst>
      </pc:sldChg>
      <pc:sldChg chg="modSp mod modShow">
        <pc:chgData name="Kathleen Dollard" userId="0e099197-7e30-40b4-b137-48962f86e452" providerId="ADAL" clId="{4331D4B4-7512-4D64-AAE3-4C0723DBAF06}" dt="2022-04-08T18:01:18.211" v="2653" actId="1037"/>
        <pc:sldMkLst>
          <pc:docMk/>
          <pc:sldMk cId="3841978649" sldId="10393"/>
        </pc:sldMkLst>
        <pc:spChg chg="mod">
          <ac:chgData name="Kathleen Dollard" userId="0e099197-7e30-40b4-b137-48962f86e452" providerId="ADAL" clId="{4331D4B4-7512-4D64-AAE3-4C0723DBAF06}" dt="2022-04-08T18:01:18.211" v="2653" actId="1037"/>
          <ac:spMkLst>
            <pc:docMk/>
            <pc:sldMk cId="3841978649" sldId="10393"/>
            <ac:spMk id="14" creationId="{1115B546-9A5D-400C-83FC-DFFD29FB238B}"/>
          </ac:spMkLst>
        </pc:spChg>
      </pc:sldChg>
      <pc:sldChg chg="modSp add mod modShow">
        <pc:chgData name="Kathleen Dollard" userId="0e099197-7e30-40b4-b137-48962f86e452" providerId="ADAL" clId="{4331D4B4-7512-4D64-AAE3-4C0723DBAF06}" dt="2022-04-05T14:01:57.748" v="484" actId="729"/>
        <pc:sldMkLst>
          <pc:docMk/>
          <pc:sldMk cId="695960492" sldId="10395"/>
        </pc:sldMkLst>
        <pc:graphicFrameChg chg="mod modGraphic">
          <ac:chgData name="Kathleen Dollard" userId="0e099197-7e30-40b4-b137-48962f86e452" providerId="ADAL" clId="{4331D4B4-7512-4D64-AAE3-4C0723DBAF06}" dt="2022-04-05T14:01:47.505" v="483"/>
          <ac:graphicFrameMkLst>
            <pc:docMk/>
            <pc:sldMk cId="695960492" sldId="10395"/>
            <ac:graphicFrameMk id="10" creationId="{2FB35F9D-E303-4F5F-9A78-285A354BC3CD}"/>
          </ac:graphicFrameMkLst>
        </pc:graphicFrameChg>
      </pc:sldChg>
      <pc:sldChg chg="addSp modSp new mod modClrScheme chgLayout">
        <pc:chgData name="Kathleen Dollard" userId="0e099197-7e30-40b4-b137-48962f86e452" providerId="ADAL" clId="{4331D4B4-7512-4D64-AAE3-4C0723DBAF06}" dt="2022-04-06T17:13:37.086" v="492" actId="20577"/>
        <pc:sldMkLst>
          <pc:docMk/>
          <pc:sldMk cId="725504765" sldId="10396"/>
        </pc:sldMkLst>
        <pc:spChg chg="add mod">
          <ac:chgData name="Kathleen Dollard" userId="0e099197-7e30-40b4-b137-48962f86e452" providerId="ADAL" clId="{4331D4B4-7512-4D64-AAE3-4C0723DBAF06}" dt="2022-04-06T17:13:37.086" v="492" actId="20577"/>
          <ac:spMkLst>
            <pc:docMk/>
            <pc:sldMk cId="725504765" sldId="10396"/>
            <ac:spMk id="2" creationId="{389D3C15-97C5-C5FB-D4DF-0F213C7523EE}"/>
          </ac:spMkLst>
        </pc:spChg>
        <pc:spChg chg="add mod">
          <ac:chgData name="Kathleen Dollard" userId="0e099197-7e30-40b4-b137-48962f86e452" providerId="ADAL" clId="{4331D4B4-7512-4D64-AAE3-4C0723DBAF06}" dt="2022-04-06T17:13:33.872" v="486" actId="700"/>
          <ac:spMkLst>
            <pc:docMk/>
            <pc:sldMk cId="725504765" sldId="10396"/>
            <ac:spMk id="3" creationId="{2907A1C4-F721-5ECE-D309-5744F31AD194}"/>
          </ac:spMkLst>
        </pc:spChg>
      </pc:sldChg>
      <pc:sldChg chg="addSp delSp modSp new mod setBg modClrScheme chgLayout">
        <pc:chgData name="Kathleen Dollard" userId="0e099197-7e30-40b4-b137-48962f86e452" providerId="ADAL" clId="{4331D4B4-7512-4D64-AAE3-4C0723DBAF06}" dt="2022-04-06T17:23:22.971" v="690" actId="1076"/>
        <pc:sldMkLst>
          <pc:docMk/>
          <pc:sldMk cId="2980629998" sldId="10397"/>
        </pc:sldMkLst>
        <pc:spChg chg="add mod ord">
          <ac:chgData name="Kathleen Dollard" userId="0e099197-7e30-40b4-b137-48962f86e452" providerId="ADAL" clId="{4331D4B4-7512-4D64-AAE3-4C0723DBAF06}" dt="2022-04-06T17:22:27.047" v="598" actId="26606"/>
          <ac:spMkLst>
            <pc:docMk/>
            <pc:sldMk cId="2980629998" sldId="10397"/>
            <ac:spMk id="2" creationId="{ECD6CC9E-46F2-2234-A099-AD02A1418647}"/>
          </ac:spMkLst>
        </pc:spChg>
        <pc:spChg chg="add mod">
          <ac:chgData name="Kathleen Dollard" userId="0e099197-7e30-40b4-b137-48962f86e452" providerId="ADAL" clId="{4331D4B4-7512-4D64-AAE3-4C0723DBAF06}" dt="2022-04-06T17:23:22.971" v="690" actId="1076"/>
          <ac:spMkLst>
            <pc:docMk/>
            <pc:sldMk cId="2980629998" sldId="10397"/>
            <ac:spMk id="3" creationId="{915863A9-B591-E6A2-ACD7-6CD68AC57985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8" creationId="{88294908-8B00-4F58-BBBA-20F71A40AA9E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10" creationId="{4364C879-1404-4203-8E9D-CC5DE0A621A2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12" creationId="{84617302-4B0D-4351-A6BB-6F0930D943AC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14" creationId="{DA2C7802-C2E0-4218-8F89-8DD7CCD2CD1C}"/>
          </ac:spMkLst>
        </pc:spChg>
        <pc:spChg chg="add del">
          <ac:chgData name="Kathleen Dollard" userId="0e099197-7e30-40b4-b137-48962f86e452" providerId="ADAL" clId="{4331D4B4-7512-4D64-AAE3-4C0723DBAF06}" dt="2022-04-06T17:22:12.323" v="593" actId="26606"/>
          <ac:spMkLst>
            <pc:docMk/>
            <pc:sldMk cId="2980629998" sldId="10397"/>
            <ac:spMk id="15" creationId="{7653717E-6F8C-43E0-9893-C03AE87D18D6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16" creationId="{A6D7111A-21E5-4EE9-8A78-10E5530F0116}"/>
          </ac:spMkLst>
        </pc:spChg>
        <pc:spChg chg="add del">
          <ac:chgData name="Kathleen Dollard" userId="0e099197-7e30-40b4-b137-48962f86e452" providerId="ADAL" clId="{4331D4B4-7512-4D64-AAE3-4C0723DBAF06}" dt="2022-04-06T17:22:12.323" v="593" actId="26606"/>
          <ac:spMkLst>
            <pc:docMk/>
            <pc:sldMk cId="2980629998" sldId="10397"/>
            <ac:spMk id="17" creationId="{35BB14B4-EC3F-47C7-9AF3-B0E017B75C42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18" creationId="{A3969E80-A77B-49FC-9122-D89AFD5EE118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20" creationId="{1849CA57-76BD-4CF2-80BA-D7A46A01B7B1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22" creationId="{35E9085E-E730-4768-83D4-6CB7E9897153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24" creationId="{973272FE-A474-4CAE-8CA2-BCC8B476C3F4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26" creationId="{E07981EA-05A6-437C-88D7-B377B92B031D}"/>
          </ac:spMkLst>
        </pc:spChg>
        <pc:spChg chg="add del">
          <ac:chgData name="Kathleen Dollard" userId="0e099197-7e30-40b4-b137-48962f86e452" providerId="ADAL" clId="{4331D4B4-7512-4D64-AAE3-4C0723DBAF06}" dt="2022-04-06T17:21:41.758" v="585" actId="26606"/>
          <ac:spMkLst>
            <pc:docMk/>
            <pc:sldMk cId="2980629998" sldId="10397"/>
            <ac:spMk id="28" creationId="{15E3C750-986E-4769-B1AE-49289FBEE757}"/>
          </ac:spMkLst>
        </pc:spChg>
        <pc:spChg chg="add del">
          <ac:chgData name="Kathleen Dollard" userId="0e099197-7e30-40b4-b137-48962f86e452" providerId="ADAL" clId="{4331D4B4-7512-4D64-AAE3-4C0723DBAF06}" dt="2022-04-06T17:22:02.971" v="587" actId="26606"/>
          <ac:spMkLst>
            <pc:docMk/>
            <pc:sldMk cId="2980629998" sldId="10397"/>
            <ac:spMk id="30" creationId="{4522B21E-B2B9-4C72-9A71-C87EFD137480}"/>
          </ac:spMkLst>
        </pc:spChg>
        <pc:spChg chg="add del">
          <ac:chgData name="Kathleen Dollard" userId="0e099197-7e30-40b4-b137-48962f86e452" providerId="ADAL" clId="{4331D4B4-7512-4D64-AAE3-4C0723DBAF06}" dt="2022-04-06T17:22:02.971" v="587" actId="26606"/>
          <ac:spMkLst>
            <pc:docMk/>
            <pc:sldMk cId="2980629998" sldId="10397"/>
            <ac:spMk id="31" creationId="{5EB7D2A2-F448-44D4-938C-DC84CBCB3B1E}"/>
          </ac:spMkLst>
        </pc:spChg>
        <pc:spChg chg="add del">
          <ac:chgData name="Kathleen Dollard" userId="0e099197-7e30-40b4-b137-48962f86e452" providerId="ADAL" clId="{4331D4B4-7512-4D64-AAE3-4C0723DBAF06}" dt="2022-04-06T17:22:02.971" v="587" actId="26606"/>
          <ac:spMkLst>
            <pc:docMk/>
            <pc:sldMk cId="2980629998" sldId="10397"/>
            <ac:spMk id="32" creationId="{871AEA07-1E14-44B4-8E55-64EF049CD66F}"/>
          </ac:spMkLst>
        </pc:spChg>
        <pc:spChg chg="add del">
          <ac:chgData name="Kathleen Dollard" userId="0e099197-7e30-40b4-b137-48962f86e452" providerId="ADAL" clId="{4331D4B4-7512-4D64-AAE3-4C0723DBAF06}" dt="2022-04-06T17:22:05.384" v="589" actId="26606"/>
          <ac:spMkLst>
            <pc:docMk/>
            <pc:sldMk cId="2980629998" sldId="10397"/>
            <ac:spMk id="35" creationId="{9095C1F4-AE7F-44E4-8693-40D3D6831140}"/>
          </ac:spMkLst>
        </pc:spChg>
        <pc:spChg chg="add del">
          <ac:chgData name="Kathleen Dollard" userId="0e099197-7e30-40b4-b137-48962f86e452" providerId="ADAL" clId="{4331D4B4-7512-4D64-AAE3-4C0723DBAF06}" dt="2022-04-06T17:22:05.384" v="589" actId="26606"/>
          <ac:spMkLst>
            <pc:docMk/>
            <pc:sldMk cId="2980629998" sldId="10397"/>
            <ac:spMk id="38" creationId="{871AEA07-1E14-44B4-8E55-64EF049CD66F}"/>
          </ac:spMkLst>
        </pc:spChg>
        <pc:spChg chg="add del">
          <ac:chgData name="Kathleen Dollard" userId="0e099197-7e30-40b4-b137-48962f86e452" providerId="ADAL" clId="{4331D4B4-7512-4D64-AAE3-4C0723DBAF06}" dt="2022-04-06T17:22:09.863" v="591" actId="26606"/>
          <ac:spMkLst>
            <pc:docMk/>
            <pc:sldMk cId="2980629998" sldId="10397"/>
            <ac:spMk id="40" creationId="{A7895A40-19A4-42D6-9D30-DBC1E8002635}"/>
          </ac:spMkLst>
        </pc:spChg>
        <pc:spChg chg="add del">
          <ac:chgData name="Kathleen Dollard" userId="0e099197-7e30-40b4-b137-48962f86e452" providerId="ADAL" clId="{4331D4B4-7512-4D64-AAE3-4C0723DBAF06}" dt="2022-04-06T17:22:09.863" v="591" actId="26606"/>
          <ac:spMkLst>
            <pc:docMk/>
            <pc:sldMk cId="2980629998" sldId="10397"/>
            <ac:spMk id="41" creationId="{02F429C4-ABC9-46FC-818A-B5429CDE4A96}"/>
          </ac:spMkLst>
        </pc:spChg>
        <pc:spChg chg="add del">
          <ac:chgData name="Kathleen Dollard" userId="0e099197-7e30-40b4-b137-48962f86e452" providerId="ADAL" clId="{4331D4B4-7512-4D64-AAE3-4C0723DBAF06}" dt="2022-04-06T17:22:09.863" v="591" actId="26606"/>
          <ac:spMkLst>
            <pc:docMk/>
            <pc:sldMk cId="2980629998" sldId="10397"/>
            <ac:spMk id="42" creationId="{2CEF98E4-3709-4952-8F42-2305CCE34FA3}"/>
          </ac:spMkLst>
        </pc:spChg>
        <pc:spChg chg="add del">
          <ac:chgData name="Kathleen Dollard" userId="0e099197-7e30-40b4-b137-48962f86e452" providerId="ADAL" clId="{4331D4B4-7512-4D64-AAE3-4C0723DBAF06}" dt="2022-04-06T17:22:09.863" v="591" actId="26606"/>
          <ac:spMkLst>
            <pc:docMk/>
            <pc:sldMk cId="2980629998" sldId="10397"/>
            <ac:spMk id="43" creationId="{F10BCCF5-D685-47FF-B675-647EAEB72C8E}"/>
          </ac:spMkLst>
        </pc:spChg>
        <pc:spChg chg="add del">
          <ac:chgData name="Kathleen Dollard" userId="0e099197-7e30-40b4-b137-48962f86e452" providerId="ADAL" clId="{4331D4B4-7512-4D64-AAE3-4C0723DBAF06}" dt="2022-04-06T17:22:09.863" v="591" actId="26606"/>
          <ac:spMkLst>
            <pc:docMk/>
            <pc:sldMk cId="2980629998" sldId="10397"/>
            <ac:spMk id="44" creationId="{B0EE8A42-107A-4D4C-8D56-BBAE95C7FC0D}"/>
          </ac:spMkLst>
        </pc:spChg>
        <pc:spChg chg="add del">
          <ac:chgData name="Kathleen Dollard" userId="0e099197-7e30-40b4-b137-48962f86e452" providerId="ADAL" clId="{4331D4B4-7512-4D64-AAE3-4C0723DBAF06}" dt="2022-04-06T17:22:12.323" v="593" actId="26606"/>
          <ac:spMkLst>
            <pc:docMk/>
            <pc:sldMk cId="2980629998" sldId="10397"/>
            <ac:spMk id="46" creationId="{8E2CC403-21CD-41DF-BAC4-329D7FF03C5C}"/>
          </ac:spMkLst>
        </pc:spChg>
        <pc:spChg chg="add del">
          <ac:chgData name="Kathleen Dollard" userId="0e099197-7e30-40b4-b137-48962f86e452" providerId="ADAL" clId="{4331D4B4-7512-4D64-AAE3-4C0723DBAF06}" dt="2022-04-06T17:22:21.829" v="595" actId="26606"/>
          <ac:spMkLst>
            <pc:docMk/>
            <pc:sldMk cId="2980629998" sldId="10397"/>
            <ac:spMk id="50" creationId="{9C7E0A2C-7C0A-4AAC-B3B0-6C12B2EBAE05}"/>
          </ac:spMkLst>
        </pc:spChg>
        <pc:spChg chg="add del">
          <ac:chgData name="Kathleen Dollard" userId="0e099197-7e30-40b4-b137-48962f86e452" providerId="ADAL" clId="{4331D4B4-7512-4D64-AAE3-4C0723DBAF06}" dt="2022-04-06T17:22:21.829" v="595" actId="26606"/>
          <ac:spMkLst>
            <pc:docMk/>
            <pc:sldMk cId="2980629998" sldId="10397"/>
            <ac:spMk id="51" creationId="{5EB7D2A2-F448-44D4-938C-DC84CBCB3B1E}"/>
          </ac:spMkLst>
        </pc:spChg>
        <pc:spChg chg="add del">
          <ac:chgData name="Kathleen Dollard" userId="0e099197-7e30-40b4-b137-48962f86e452" providerId="ADAL" clId="{4331D4B4-7512-4D64-AAE3-4C0723DBAF06}" dt="2022-04-06T17:22:21.829" v="595" actId="26606"/>
          <ac:spMkLst>
            <pc:docMk/>
            <pc:sldMk cId="2980629998" sldId="10397"/>
            <ac:spMk id="52" creationId="{871AEA07-1E14-44B4-8E55-64EF049CD66F}"/>
          </ac:spMkLst>
        </pc:spChg>
        <pc:spChg chg="add del">
          <ac:chgData name="Kathleen Dollard" userId="0e099197-7e30-40b4-b137-48962f86e452" providerId="ADAL" clId="{4331D4B4-7512-4D64-AAE3-4C0723DBAF06}" dt="2022-04-06T17:22:27.037" v="597" actId="26606"/>
          <ac:spMkLst>
            <pc:docMk/>
            <pc:sldMk cId="2980629998" sldId="10397"/>
            <ac:spMk id="55" creationId="{D5B339F4-93B9-4E04-9721-143AD6782EA9}"/>
          </ac:spMkLst>
        </pc:spChg>
        <pc:spChg chg="add del">
          <ac:chgData name="Kathleen Dollard" userId="0e099197-7e30-40b4-b137-48962f86e452" providerId="ADAL" clId="{4331D4B4-7512-4D64-AAE3-4C0723DBAF06}" dt="2022-04-06T17:22:27.037" v="597" actId="26606"/>
          <ac:spMkLst>
            <pc:docMk/>
            <pc:sldMk cId="2980629998" sldId="10397"/>
            <ac:spMk id="58" creationId="{871AEA07-1E14-44B4-8E55-64EF049CD66F}"/>
          </ac:spMkLst>
        </pc:spChg>
        <pc:spChg chg="add">
          <ac:chgData name="Kathleen Dollard" userId="0e099197-7e30-40b4-b137-48962f86e452" providerId="ADAL" clId="{4331D4B4-7512-4D64-AAE3-4C0723DBAF06}" dt="2022-04-06T17:22:27.047" v="598" actId="26606"/>
          <ac:spMkLst>
            <pc:docMk/>
            <pc:sldMk cId="2980629998" sldId="10397"/>
            <ac:spMk id="60" creationId="{C4B24C7E-2D5E-4C4E-9CD5-D61F243C9D1B}"/>
          </ac:spMkLst>
        </pc:spChg>
        <pc:spChg chg="add">
          <ac:chgData name="Kathleen Dollard" userId="0e099197-7e30-40b4-b137-48962f86e452" providerId="ADAL" clId="{4331D4B4-7512-4D64-AAE3-4C0723DBAF06}" dt="2022-04-06T17:22:27.047" v="598" actId="26606"/>
          <ac:spMkLst>
            <pc:docMk/>
            <pc:sldMk cId="2980629998" sldId="10397"/>
            <ac:spMk id="63" creationId="{3C48EA58-53D6-4E4A-9BDB-087D34617836}"/>
          </ac:spMkLst>
        </pc:spChg>
        <pc:grpChg chg="add del">
          <ac:chgData name="Kathleen Dollard" userId="0e099197-7e30-40b4-b137-48962f86e452" providerId="ADAL" clId="{4331D4B4-7512-4D64-AAE3-4C0723DBAF06}" dt="2022-04-06T17:22:05.384" v="589" actId="26606"/>
          <ac:grpSpMkLst>
            <pc:docMk/>
            <pc:sldMk cId="2980629998" sldId="10397"/>
            <ac:grpSpMk id="36" creationId="{8734DDD3-F723-4DD3-8ABE-EC0B2AC87D74}"/>
          </ac:grpSpMkLst>
        </pc:grpChg>
        <pc:grpChg chg="add del">
          <ac:chgData name="Kathleen Dollard" userId="0e099197-7e30-40b4-b137-48962f86e452" providerId="ADAL" clId="{4331D4B4-7512-4D64-AAE3-4C0723DBAF06}" dt="2022-04-06T17:22:12.323" v="593" actId="26606"/>
          <ac:grpSpMkLst>
            <pc:docMk/>
            <pc:sldMk cId="2980629998" sldId="10397"/>
            <ac:grpSpMk id="47" creationId="{B13AA5FE-3FFC-4725-9ADD-E428544EC61B}"/>
          </ac:grpSpMkLst>
        </pc:grpChg>
        <pc:grpChg chg="add del">
          <ac:chgData name="Kathleen Dollard" userId="0e099197-7e30-40b4-b137-48962f86e452" providerId="ADAL" clId="{4331D4B4-7512-4D64-AAE3-4C0723DBAF06}" dt="2022-04-06T17:22:27.037" v="597" actId="26606"/>
          <ac:grpSpMkLst>
            <pc:docMk/>
            <pc:sldMk cId="2980629998" sldId="10397"/>
            <ac:grpSpMk id="56" creationId="{8734DDD3-F723-4DD3-8ABE-EC0B2AC87D74}"/>
          </ac:grpSpMkLst>
        </pc:grpChg>
        <pc:grpChg chg="add">
          <ac:chgData name="Kathleen Dollard" userId="0e099197-7e30-40b4-b137-48962f86e452" providerId="ADAL" clId="{4331D4B4-7512-4D64-AAE3-4C0723DBAF06}" dt="2022-04-06T17:22:27.047" v="598" actId="26606"/>
          <ac:grpSpMkLst>
            <pc:docMk/>
            <pc:sldMk cId="2980629998" sldId="10397"/>
            <ac:grpSpMk id="61" creationId="{99072643-A0EC-42FB-B66A-24C0E6FFDC96}"/>
          </ac:grpSpMkLst>
        </pc:grpChg>
        <pc:cxnChg chg="add del">
          <ac:chgData name="Kathleen Dollard" userId="0e099197-7e30-40b4-b137-48962f86e452" providerId="ADAL" clId="{4331D4B4-7512-4D64-AAE3-4C0723DBAF06}" dt="2022-04-06T17:22:02.971" v="587" actId="26606"/>
          <ac:cxnSpMkLst>
            <pc:docMk/>
            <pc:sldMk cId="2980629998" sldId="10397"/>
            <ac:cxnSpMk id="33" creationId="{F7C8EA93-3210-4C62-99E9-153C275E3A87}"/>
          </ac:cxnSpMkLst>
        </pc:cxnChg>
        <pc:cxnChg chg="add del">
          <ac:chgData name="Kathleen Dollard" userId="0e099197-7e30-40b4-b137-48962f86e452" providerId="ADAL" clId="{4331D4B4-7512-4D64-AAE3-4C0723DBAF06}" dt="2022-04-06T17:22:21.829" v="595" actId="26606"/>
          <ac:cxnSpMkLst>
            <pc:docMk/>
            <pc:sldMk cId="2980629998" sldId="10397"/>
            <ac:cxnSpMk id="53" creationId="{F7C8EA93-3210-4C62-99E9-153C275E3A87}"/>
          </ac:cxnSpMkLst>
        </pc:cxnChg>
      </pc:sldChg>
      <pc:sldChg chg="addSp delSp modSp new mod setBg modClrScheme chgLayout">
        <pc:chgData name="Kathleen Dollard" userId="0e099197-7e30-40b4-b137-48962f86e452" providerId="ADAL" clId="{4331D4B4-7512-4D64-AAE3-4C0723DBAF06}" dt="2022-04-06T17:36:47.757" v="1369" actId="1076"/>
        <pc:sldMkLst>
          <pc:docMk/>
          <pc:sldMk cId="2448386519" sldId="10398"/>
        </pc:sldMkLst>
        <pc:spChg chg="add del mod ord">
          <ac:chgData name="Kathleen Dollard" userId="0e099197-7e30-40b4-b137-48962f86e452" providerId="ADAL" clId="{4331D4B4-7512-4D64-AAE3-4C0723DBAF06}" dt="2022-04-06T17:25:18.168" v="712" actId="700"/>
          <ac:spMkLst>
            <pc:docMk/>
            <pc:sldMk cId="2448386519" sldId="10398"/>
            <ac:spMk id="4" creationId="{91A040EF-59CF-5309-E999-82E63ED7A0AB}"/>
          </ac:spMkLst>
        </pc:spChg>
        <pc:spChg chg="add del mod ord">
          <ac:chgData name="Kathleen Dollard" userId="0e099197-7e30-40b4-b137-48962f86e452" providerId="ADAL" clId="{4331D4B4-7512-4D64-AAE3-4C0723DBAF06}" dt="2022-04-06T17:25:18.168" v="712" actId="700"/>
          <ac:spMkLst>
            <pc:docMk/>
            <pc:sldMk cId="2448386519" sldId="10398"/>
            <ac:spMk id="5" creationId="{C4886B76-6696-F3B3-6A7A-D33FE97B320A}"/>
          </ac:spMkLst>
        </pc:spChg>
        <pc:spChg chg="add del mod">
          <ac:chgData name="Kathleen Dollard" userId="0e099197-7e30-40b4-b137-48962f86e452" providerId="ADAL" clId="{4331D4B4-7512-4D64-AAE3-4C0723DBAF06}" dt="2022-04-06T17:27:48.925" v="829" actId="21"/>
          <ac:spMkLst>
            <pc:docMk/>
            <pc:sldMk cId="2448386519" sldId="10398"/>
            <ac:spMk id="6" creationId="{2F78BD25-932F-7444-3DE0-C03636169666}"/>
          </ac:spMkLst>
        </pc:spChg>
        <pc:spChg chg="add mod ord">
          <ac:chgData name="Kathleen Dollard" userId="0e099197-7e30-40b4-b137-48962f86e452" providerId="ADAL" clId="{4331D4B4-7512-4D64-AAE3-4C0723DBAF06}" dt="2022-04-06T17:36:47.757" v="1369" actId="1076"/>
          <ac:spMkLst>
            <pc:docMk/>
            <pc:sldMk cId="2448386519" sldId="10398"/>
            <ac:spMk id="7" creationId="{45B246D4-7FEC-191D-2193-730AC79AB885}"/>
          </ac:spMkLst>
        </pc:spChg>
        <pc:spChg chg="add mod ord">
          <ac:chgData name="Kathleen Dollard" userId="0e099197-7e30-40b4-b137-48962f86e452" providerId="ADAL" clId="{4331D4B4-7512-4D64-AAE3-4C0723DBAF06}" dt="2022-04-06T17:36:27.932" v="1368" actId="27636"/>
          <ac:spMkLst>
            <pc:docMk/>
            <pc:sldMk cId="2448386519" sldId="10398"/>
            <ac:spMk id="8" creationId="{15CCD80F-A535-3EE6-C90A-57C32470C96D}"/>
          </ac:spMkLst>
        </pc:spChg>
        <pc:spChg chg="add del">
          <ac:chgData name="Kathleen Dollard" userId="0e099197-7e30-40b4-b137-48962f86e452" providerId="ADAL" clId="{4331D4B4-7512-4D64-AAE3-4C0723DBAF06}" dt="2022-04-06T17:36:01.599" v="1330" actId="22"/>
          <ac:spMkLst>
            <pc:docMk/>
            <pc:sldMk cId="2448386519" sldId="10398"/>
            <ac:spMk id="9" creationId="{E766AD3F-1782-B0B7-0006-83A068567541}"/>
          </ac:spMkLst>
        </pc:spChg>
        <pc:spChg chg="add del">
          <ac:chgData name="Kathleen Dollard" userId="0e099197-7e30-40b4-b137-48962f86e452" providerId="ADAL" clId="{4331D4B4-7512-4D64-AAE3-4C0723DBAF06}" dt="2022-04-06T17:31:42.303" v="1141" actId="26606"/>
          <ac:spMkLst>
            <pc:docMk/>
            <pc:sldMk cId="2448386519" sldId="10398"/>
            <ac:spMk id="18" creationId="{79BB35BC-D5C2-4C8B-A22A-A71E6191913B}"/>
          </ac:spMkLst>
        </pc:spChg>
        <pc:spChg chg="add del">
          <ac:chgData name="Kathleen Dollard" userId="0e099197-7e30-40b4-b137-48962f86e452" providerId="ADAL" clId="{4331D4B4-7512-4D64-AAE3-4C0723DBAF06}" dt="2022-04-06T17:31:46.788" v="1143" actId="26606"/>
          <ac:spMkLst>
            <pc:docMk/>
            <pc:sldMk cId="2448386519" sldId="10398"/>
            <ac:spMk id="20" creationId="{21540236-BFD5-4A9D-8840-4703E7F76825}"/>
          </ac:spMkLst>
        </pc:spChg>
        <pc:spChg chg="add del">
          <ac:chgData name="Kathleen Dollard" userId="0e099197-7e30-40b4-b137-48962f86e452" providerId="ADAL" clId="{4331D4B4-7512-4D64-AAE3-4C0723DBAF06}" dt="2022-04-06T17:31:46.788" v="1143" actId="26606"/>
          <ac:spMkLst>
            <pc:docMk/>
            <pc:sldMk cId="2448386519" sldId="10398"/>
            <ac:spMk id="21" creationId="{2C61293E-6EBE-43EF-A52C-9BEBFD7679D4}"/>
          </ac:spMkLst>
        </pc:spChg>
        <pc:spChg chg="add del">
          <ac:chgData name="Kathleen Dollard" userId="0e099197-7e30-40b4-b137-48962f86e452" providerId="ADAL" clId="{4331D4B4-7512-4D64-AAE3-4C0723DBAF06}" dt="2022-04-06T17:32:05.367" v="1145" actId="26606"/>
          <ac:spMkLst>
            <pc:docMk/>
            <pc:sldMk cId="2448386519" sldId="10398"/>
            <ac:spMk id="23" creationId="{79BB35BC-D5C2-4C8B-A22A-A71E6191913B}"/>
          </ac:spMkLst>
        </pc:spChg>
        <pc:spChg chg="add del">
          <ac:chgData name="Kathleen Dollard" userId="0e099197-7e30-40b4-b137-48962f86e452" providerId="ADAL" clId="{4331D4B4-7512-4D64-AAE3-4C0723DBAF06}" dt="2022-04-06T17:32:08.036" v="1147" actId="26606"/>
          <ac:spMkLst>
            <pc:docMk/>
            <pc:sldMk cId="2448386519" sldId="10398"/>
            <ac:spMk id="25" creationId="{2C61293E-6EBE-43EF-A52C-9BEBFD7679D4}"/>
          </ac:spMkLst>
        </pc:spChg>
        <pc:spChg chg="add del">
          <ac:chgData name="Kathleen Dollard" userId="0e099197-7e30-40b4-b137-48962f86e452" providerId="ADAL" clId="{4331D4B4-7512-4D64-AAE3-4C0723DBAF06}" dt="2022-04-06T17:32:08.036" v="1147" actId="26606"/>
          <ac:spMkLst>
            <pc:docMk/>
            <pc:sldMk cId="2448386519" sldId="10398"/>
            <ac:spMk id="26" creationId="{21540236-BFD5-4A9D-8840-4703E7F76825}"/>
          </ac:spMkLst>
        </pc:spChg>
        <pc:spChg chg="add del">
          <ac:chgData name="Kathleen Dollard" userId="0e099197-7e30-40b4-b137-48962f86e452" providerId="ADAL" clId="{4331D4B4-7512-4D64-AAE3-4C0723DBAF06}" dt="2022-04-06T17:32:10.223" v="1149" actId="26606"/>
          <ac:spMkLst>
            <pc:docMk/>
            <pc:sldMk cId="2448386519" sldId="10398"/>
            <ac:spMk id="28" creationId="{79BB35BC-D5C2-4C8B-A22A-A71E6191913B}"/>
          </ac:spMkLst>
        </pc:spChg>
        <pc:spChg chg="add">
          <ac:chgData name="Kathleen Dollard" userId="0e099197-7e30-40b4-b137-48962f86e452" providerId="ADAL" clId="{4331D4B4-7512-4D64-AAE3-4C0723DBAF06}" dt="2022-04-06T17:32:10.233" v="1150" actId="26606"/>
          <ac:spMkLst>
            <pc:docMk/>
            <pc:sldMk cId="2448386519" sldId="10398"/>
            <ac:spMk id="30" creationId="{2C61293E-6EBE-43EF-A52C-9BEBFD7679D4}"/>
          </ac:spMkLst>
        </pc:spChg>
        <pc:spChg chg="add">
          <ac:chgData name="Kathleen Dollard" userId="0e099197-7e30-40b4-b137-48962f86e452" providerId="ADAL" clId="{4331D4B4-7512-4D64-AAE3-4C0723DBAF06}" dt="2022-04-06T17:32:10.233" v="1150" actId="26606"/>
          <ac:spMkLst>
            <pc:docMk/>
            <pc:sldMk cId="2448386519" sldId="10398"/>
            <ac:spMk id="31" creationId="{21540236-BFD5-4A9D-8840-4703E7F76825}"/>
          </ac:spMkLst>
        </pc:spChg>
        <pc:picChg chg="add mod ord">
          <ac:chgData name="Kathleen Dollard" userId="0e099197-7e30-40b4-b137-48962f86e452" providerId="ADAL" clId="{4331D4B4-7512-4D64-AAE3-4C0723DBAF06}" dt="2022-04-06T17:32:10.233" v="1150" actId="26606"/>
          <ac:picMkLst>
            <pc:docMk/>
            <pc:sldMk cId="2448386519" sldId="10398"/>
            <ac:picMk id="3" creationId="{708E938C-57A9-80A2-40CD-2193F93BA533}"/>
          </ac:picMkLst>
        </pc:picChg>
        <pc:cxnChg chg="add del">
          <ac:chgData name="Kathleen Dollard" userId="0e099197-7e30-40b4-b137-48962f86e452" providerId="ADAL" clId="{4331D4B4-7512-4D64-AAE3-4C0723DBAF06}" dt="2022-04-06T17:32:10.233" v="1150" actId="26606"/>
          <ac:cxnSpMkLst>
            <pc:docMk/>
            <pc:sldMk cId="2448386519" sldId="10398"/>
            <ac:cxnSpMk id="13" creationId="{A7F400EE-A8A5-48AF-B4D6-291B52C6F0B0}"/>
          </ac:cxnSpMkLst>
        </pc:cxnChg>
      </pc:sldChg>
      <pc:sldChg chg="addSp delSp modSp new del mod setBg">
        <pc:chgData name="Kathleen Dollard" userId="0e099197-7e30-40b4-b137-48962f86e452" providerId="ADAL" clId="{4331D4B4-7512-4D64-AAE3-4C0723DBAF06}" dt="2022-04-08T12:44:14.956" v="2072" actId="47"/>
        <pc:sldMkLst>
          <pc:docMk/>
          <pc:sldMk cId="554408668" sldId="10399"/>
        </pc:sldMkLst>
        <pc:spChg chg="mod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2" creationId="{29089624-B2F9-C781-17B0-0CAFF85F018E}"/>
          </ac:spMkLst>
        </pc:spChg>
        <pc:spChg chg="add del mod">
          <ac:chgData name="Kathleen Dollard" userId="0e099197-7e30-40b4-b137-48962f86e452" providerId="ADAL" clId="{4331D4B4-7512-4D64-AAE3-4C0723DBAF06}" dt="2022-04-06T17:47:19.259" v="1830" actId="26606"/>
          <ac:spMkLst>
            <pc:docMk/>
            <pc:sldMk cId="554408668" sldId="10399"/>
            <ac:spMk id="3" creationId="{A68B8110-E918-3E0E-E1D0-13AF9CCD088E}"/>
          </ac:spMkLst>
        </pc:spChg>
        <pc:spChg chg="add del">
          <ac:chgData name="Kathleen Dollard" userId="0e099197-7e30-40b4-b137-48962f86e452" providerId="ADAL" clId="{4331D4B4-7512-4D64-AAE3-4C0723DBAF06}" dt="2022-04-06T17:47:02.177" v="1827" actId="26606"/>
          <ac:spMkLst>
            <pc:docMk/>
            <pc:sldMk cId="554408668" sldId="10399"/>
            <ac:spMk id="7" creationId="{D93394DA-E684-47C2-9020-13225823F40A}"/>
          </ac:spMkLst>
        </pc:spChg>
        <pc:spChg chg="add del">
          <ac:chgData name="Kathleen Dollard" userId="0e099197-7e30-40b4-b137-48962f86e452" providerId="ADAL" clId="{4331D4B4-7512-4D64-AAE3-4C0723DBAF06}" dt="2022-04-06T17:44:48.198" v="1803" actId="26606"/>
          <ac:spMkLst>
            <pc:docMk/>
            <pc:sldMk cId="554408668" sldId="10399"/>
            <ac:spMk id="8" creationId="{7CB4857B-ED7C-444D-9F04-2F885114A1C2}"/>
          </ac:spMkLst>
        </pc:spChg>
        <pc:spChg chg="add del">
          <ac:chgData name="Kathleen Dollard" userId="0e099197-7e30-40b4-b137-48962f86e452" providerId="ADAL" clId="{4331D4B4-7512-4D64-AAE3-4C0723DBAF06}" dt="2022-04-06T17:44:57.020" v="1809" actId="26606"/>
          <ac:spMkLst>
            <pc:docMk/>
            <pc:sldMk cId="554408668" sldId="10399"/>
            <ac:spMk id="9" creationId="{2E442304-DDBD-4F7B-8017-36BCC863FB40}"/>
          </ac:spMkLst>
        </pc:spChg>
        <pc:spChg chg="add del">
          <ac:chgData name="Kathleen Dollard" userId="0e099197-7e30-40b4-b137-48962f86e452" providerId="ADAL" clId="{4331D4B4-7512-4D64-AAE3-4C0723DBAF06}" dt="2022-04-06T17:44:48.198" v="1803" actId="26606"/>
          <ac:spMkLst>
            <pc:docMk/>
            <pc:sldMk cId="554408668" sldId="10399"/>
            <ac:spMk id="10" creationId="{D18046FB-44EA-4FD8-A585-EA09A319B2D0}"/>
          </ac:spMkLst>
        </pc:spChg>
        <pc:spChg chg="add del">
          <ac:chgData name="Kathleen Dollard" userId="0e099197-7e30-40b4-b137-48962f86e452" providerId="ADAL" clId="{4331D4B4-7512-4D64-AAE3-4C0723DBAF06}" dt="2022-04-06T17:44:57.020" v="1809" actId="26606"/>
          <ac:spMkLst>
            <pc:docMk/>
            <pc:sldMk cId="554408668" sldId="10399"/>
            <ac:spMk id="11" creationId="{5E107275-3853-46FD-A241-DE4355A42675}"/>
          </ac:spMkLst>
        </pc:spChg>
        <pc:spChg chg="add del">
          <ac:chgData name="Kathleen Dollard" userId="0e099197-7e30-40b4-b137-48962f86e452" providerId="ADAL" clId="{4331D4B4-7512-4D64-AAE3-4C0723DBAF06}" dt="2022-04-06T17:44:48.198" v="1803" actId="26606"/>
          <ac:spMkLst>
            <pc:docMk/>
            <pc:sldMk cId="554408668" sldId="10399"/>
            <ac:spMk id="12" creationId="{479F5F2B-8B58-4140-AE6A-51F6C67B18D9}"/>
          </ac:spMkLst>
        </pc:spChg>
        <pc:spChg chg="add del">
          <ac:chgData name="Kathleen Dollard" userId="0e099197-7e30-40b4-b137-48962f86e452" providerId="ADAL" clId="{4331D4B4-7512-4D64-AAE3-4C0723DBAF06}" dt="2022-04-06T17:44:52.962" v="1805" actId="26606"/>
          <ac:spMkLst>
            <pc:docMk/>
            <pc:sldMk cId="554408668" sldId="10399"/>
            <ac:spMk id="14" creationId="{C05CBC3C-2E5A-4839-8B9B-2E5A6ADF0F58}"/>
          </ac:spMkLst>
        </pc:spChg>
        <pc:spChg chg="add del">
          <ac:chgData name="Kathleen Dollard" userId="0e099197-7e30-40b4-b137-48962f86e452" providerId="ADAL" clId="{4331D4B4-7512-4D64-AAE3-4C0723DBAF06}" dt="2022-04-06T17:44:52.962" v="1805" actId="26606"/>
          <ac:spMkLst>
            <pc:docMk/>
            <pc:sldMk cId="554408668" sldId="10399"/>
            <ac:spMk id="15" creationId="{827FF362-FC97-4BF5-949B-D4ADFA26E457}"/>
          </ac:spMkLst>
        </pc:spChg>
        <pc:spChg chg="add del">
          <ac:chgData name="Kathleen Dollard" userId="0e099197-7e30-40b4-b137-48962f86e452" providerId="ADAL" clId="{4331D4B4-7512-4D64-AAE3-4C0723DBAF06}" dt="2022-04-06T17:44:55.223" v="1807" actId="26606"/>
          <ac:spMkLst>
            <pc:docMk/>
            <pc:sldMk cId="554408668" sldId="10399"/>
            <ac:spMk id="17" creationId="{777A147A-9ED8-46B4-8660-1B3C2AA880B5}"/>
          </ac:spMkLst>
        </pc:spChg>
        <pc:spChg chg="add del">
          <ac:chgData name="Kathleen Dollard" userId="0e099197-7e30-40b4-b137-48962f86e452" providerId="ADAL" clId="{4331D4B4-7512-4D64-AAE3-4C0723DBAF06}" dt="2022-04-06T17:44:55.223" v="1807" actId="26606"/>
          <ac:spMkLst>
            <pc:docMk/>
            <pc:sldMk cId="554408668" sldId="10399"/>
            <ac:spMk id="18" creationId="{5D6C15A0-C087-4593-8414-2B4EC1CDC3DE}"/>
          </ac:spMkLst>
        </pc:spChg>
        <pc:spChg chg="add del">
          <ac:chgData name="Kathleen Dollard" userId="0e099197-7e30-40b4-b137-48962f86e452" providerId="ADAL" clId="{4331D4B4-7512-4D64-AAE3-4C0723DBAF06}" dt="2022-04-06T17:45:25.536" v="1817" actId="26606"/>
          <ac:spMkLst>
            <pc:docMk/>
            <pc:sldMk cId="554408668" sldId="10399"/>
            <ac:spMk id="21" creationId="{DBF61EA3-B236-439E-9C0B-340980D56BEE}"/>
          </ac:spMkLst>
        </pc:spChg>
        <pc:spChg chg="add del">
          <ac:chgData name="Kathleen Dollard" userId="0e099197-7e30-40b4-b137-48962f86e452" providerId="ADAL" clId="{4331D4B4-7512-4D64-AAE3-4C0723DBAF06}" dt="2022-04-06T17:47:19.237" v="1829" actId="26606"/>
          <ac:spMkLst>
            <pc:docMk/>
            <pc:sldMk cId="554408668" sldId="10399"/>
            <ac:spMk id="23" creationId="{907EF6B7-1338-4443-8C46-6A318D952DFD}"/>
          </ac:spMkLst>
        </pc:spChg>
        <pc:spChg chg="add del">
          <ac:chgData name="Kathleen Dollard" userId="0e099197-7e30-40b4-b137-48962f86e452" providerId="ADAL" clId="{4331D4B4-7512-4D64-AAE3-4C0723DBAF06}" dt="2022-04-06T17:47:19.237" v="1829" actId="26606"/>
          <ac:spMkLst>
            <pc:docMk/>
            <pc:sldMk cId="554408668" sldId="10399"/>
            <ac:spMk id="24" creationId="{DAAE4CDD-124C-4DCF-9584-B6033B545DD5}"/>
          </ac:spMkLst>
        </pc:spChg>
        <pc:spChg chg="add del">
          <ac:chgData name="Kathleen Dollard" userId="0e099197-7e30-40b4-b137-48962f86e452" providerId="ADAL" clId="{4331D4B4-7512-4D64-AAE3-4C0723DBAF06}" dt="2022-04-06T17:45:25.536" v="1817" actId="26606"/>
          <ac:spMkLst>
            <pc:docMk/>
            <pc:sldMk cId="554408668" sldId="10399"/>
            <ac:spMk id="25" creationId="{E659831F-0D9A-4C63-9EBB-8435B85A440F}"/>
          </ac:spMkLst>
        </pc:spChg>
        <pc:spChg chg="add del">
          <ac:chgData name="Kathleen Dollard" userId="0e099197-7e30-40b4-b137-48962f86e452" providerId="ADAL" clId="{4331D4B4-7512-4D64-AAE3-4C0723DBAF06}" dt="2022-04-06T17:45:25.536" v="1817" actId="26606"/>
          <ac:spMkLst>
            <pc:docMk/>
            <pc:sldMk cId="554408668" sldId="10399"/>
            <ac:spMk id="26" creationId="{A68B8110-E918-3E0E-E1D0-13AF9CCD088E}"/>
          </ac:spMkLst>
        </pc:spChg>
        <pc:spChg chg="add del">
          <ac:chgData name="Kathleen Dollard" userId="0e099197-7e30-40b4-b137-48962f86e452" providerId="ADAL" clId="{4331D4B4-7512-4D64-AAE3-4C0723DBAF06}" dt="2022-04-06T17:47:19.237" v="1829" actId="26606"/>
          <ac:spMkLst>
            <pc:docMk/>
            <pc:sldMk cId="554408668" sldId="10399"/>
            <ac:spMk id="27" creationId="{081E4A58-353D-44AE-B2FC-2A74E2E400F7}"/>
          </ac:spMkLst>
        </pc:spChg>
        <pc:spChg chg="add del">
          <ac:chgData name="Kathleen Dollard" userId="0e099197-7e30-40b4-b137-48962f86e452" providerId="ADAL" clId="{4331D4B4-7512-4D64-AAE3-4C0723DBAF06}" dt="2022-04-06T17:45:30.853" v="1819" actId="26606"/>
          <ac:spMkLst>
            <pc:docMk/>
            <pc:sldMk cId="554408668" sldId="10399"/>
            <ac:spMk id="28" creationId="{AC17DE74-01C9-4859-B65A-85CF999E8580}"/>
          </ac:spMkLst>
        </pc:spChg>
        <pc:spChg chg="add del">
          <ac:chgData name="Kathleen Dollard" userId="0e099197-7e30-40b4-b137-48962f86e452" providerId="ADAL" clId="{4331D4B4-7512-4D64-AAE3-4C0723DBAF06}" dt="2022-04-06T17:45:30.853" v="1819" actId="26606"/>
          <ac:spMkLst>
            <pc:docMk/>
            <pc:sldMk cId="554408668" sldId="10399"/>
            <ac:spMk id="29" creationId="{068C0432-0E90-4CC1-8CD3-D44A90DF07EF}"/>
          </ac:spMkLst>
        </pc:spChg>
        <pc:spChg chg="add del">
          <ac:chgData name="Kathleen Dollard" userId="0e099197-7e30-40b4-b137-48962f86e452" providerId="ADAL" clId="{4331D4B4-7512-4D64-AAE3-4C0723DBAF06}" dt="2022-04-06T17:45:30.853" v="1819" actId="26606"/>
          <ac:spMkLst>
            <pc:docMk/>
            <pc:sldMk cId="554408668" sldId="10399"/>
            <ac:spMk id="30" creationId="{A68B8110-E918-3E0E-E1D0-13AF9CCD088E}"/>
          </ac:spMkLst>
        </pc:spChg>
        <pc:spChg chg="add del">
          <ac:chgData name="Kathleen Dollard" userId="0e099197-7e30-40b4-b137-48962f86e452" providerId="ADAL" clId="{4331D4B4-7512-4D64-AAE3-4C0723DBAF06}" dt="2022-04-06T17:47:19.237" v="1829" actId="26606"/>
          <ac:spMkLst>
            <pc:docMk/>
            <pc:sldMk cId="554408668" sldId="10399"/>
            <ac:spMk id="31" creationId="{A68B8110-E918-3E0E-E1D0-13AF9CCD088E}"/>
          </ac:spMkLst>
        </pc:spChg>
        <pc:spChg chg="add del">
          <ac:chgData name="Kathleen Dollard" userId="0e099197-7e30-40b4-b137-48962f86e452" providerId="ADAL" clId="{4331D4B4-7512-4D64-AAE3-4C0723DBAF06}" dt="2022-04-06T17:46:33.202" v="1825" actId="26606"/>
          <ac:spMkLst>
            <pc:docMk/>
            <pc:sldMk cId="554408668" sldId="10399"/>
            <ac:spMk id="32" creationId="{1BB867FF-FC45-48F7-8104-F89BE54909F1}"/>
          </ac:spMkLst>
        </pc:spChg>
        <pc:spChg chg="add del">
          <ac:chgData name="Kathleen Dollard" userId="0e099197-7e30-40b4-b137-48962f86e452" providerId="ADAL" clId="{4331D4B4-7512-4D64-AAE3-4C0723DBAF06}" dt="2022-04-06T17:46:33.202" v="1825" actId="26606"/>
          <ac:spMkLst>
            <pc:docMk/>
            <pc:sldMk cId="554408668" sldId="10399"/>
            <ac:spMk id="33" creationId="{8BB56887-D0D5-4F0C-9E19-7247EB83C8B7}"/>
          </ac:spMkLst>
        </pc:spChg>
        <pc:spChg chg="add del">
          <ac:chgData name="Kathleen Dollard" userId="0e099197-7e30-40b4-b137-48962f86e452" providerId="ADAL" clId="{4331D4B4-7512-4D64-AAE3-4C0723DBAF06}" dt="2022-04-06T17:46:33.202" v="1825" actId="26606"/>
          <ac:spMkLst>
            <pc:docMk/>
            <pc:sldMk cId="554408668" sldId="10399"/>
            <ac:spMk id="34" creationId="{081E4A58-353D-44AE-B2FC-2A74E2E400F7}"/>
          </ac:spMkLst>
        </pc:spChg>
        <pc:spChg chg="add del">
          <ac:chgData name="Kathleen Dollard" userId="0e099197-7e30-40b4-b137-48962f86e452" providerId="ADAL" clId="{4331D4B4-7512-4D64-AAE3-4C0723DBAF06}" dt="2022-04-06T17:46:33.202" v="1825" actId="26606"/>
          <ac:spMkLst>
            <pc:docMk/>
            <pc:sldMk cId="554408668" sldId="10399"/>
            <ac:spMk id="35" creationId="{A68B8110-E918-3E0E-E1D0-13AF9CCD088E}"/>
          </ac:spMkLst>
        </pc:spChg>
        <pc:spChg chg="add del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36" creationId="{1709F1D5-B0F1-4714-A239-E5B61C161915}"/>
          </ac:spMkLst>
        </pc:spChg>
        <pc:spChg chg="add del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37" creationId="{228FB460-D3FF-4440-A020-05982A09E517}"/>
          </ac:spMkLst>
        </pc:spChg>
        <pc:spChg chg="add del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38" creationId="{14847E93-7DC1-4D4B-8829-B19AA7137C50}"/>
          </ac:spMkLst>
        </pc:spChg>
        <pc:spChg chg="add del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39" creationId="{5566D6E1-03A1-4D73-A4E0-35D74D568A04}"/>
          </ac:spMkLst>
        </pc:spChg>
        <pc:spChg chg="add del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40" creationId="{9F835A99-04AC-494A-A572-AFE8413CC938}"/>
          </ac:spMkLst>
        </pc:spChg>
        <pc:spChg chg="add mod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41" creationId="{A68B8110-E918-3E0E-E1D0-13AF9CCD088E}"/>
          </ac:spMkLst>
        </pc:spChg>
        <pc:spChg chg="add del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42" creationId="{7B786209-1B0B-4CA9-9BDD-F7327066A84D}"/>
          </ac:spMkLst>
        </pc:spChg>
        <pc:spChg chg="add del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43" creationId="{2D2964BB-484D-45AE-AD66-D407D0629652}"/>
          </ac:spMkLst>
        </pc:spChg>
        <pc:spChg chg="add del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44" creationId="{6691AC69-A76E-4DAB-B565-468B6B87ACF3}"/>
          </ac:spMkLst>
        </pc:spChg>
        <pc:spChg chg="add del">
          <ac:chgData name="Kathleen Dollard" userId="0e099197-7e30-40b4-b137-48962f86e452" providerId="ADAL" clId="{4331D4B4-7512-4D64-AAE3-4C0723DBAF06}" dt="2022-04-06T17:48:28.409" v="1841" actId="26606"/>
          <ac:spMkLst>
            <pc:docMk/>
            <pc:sldMk cId="554408668" sldId="10399"/>
            <ac:spMk id="49" creationId="{907EF6B7-1338-4443-8C46-6A318D952DFD}"/>
          </ac:spMkLst>
        </pc:spChg>
        <pc:spChg chg="add del">
          <ac:chgData name="Kathleen Dollard" userId="0e099197-7e30-40b4-b137-48962f86e452" providerId="ADAL" clId="{4331D4B4-7512-4D64-AAE3-4C0723DBAF06}" dt="2022-04-06T17:48:28.409" v="1841" actId="26606"/>
          <ac:spMkLst>
            <pc:docMk/>
            <pc:sldMk cId="554408668" sldId="10399"/>
            <ac:spMk id="51" creationId="{DAAE4CDD-124C-4DCF-9584-B6033B545DD5}"/>
          </ac:spMkLst>
        </pc:spChg>
        <pc:spChg chg="add del">
          <ac:chgData name="Kathleen Dollard" userId="0e099197-7e30-40b4-b137-48962f86e452" providerId="ADAL" clId="{4331D4B4-7512-4D64-AAE3-4C0723DBAF06}" dt="2022-04-06T17:48:28.409" v="1841" actId="26606"/>
          <ac:spMkLst>
            <pc:docMk/>
            <pc:sldMk cId="554408668" sldId="10399"/>
            <ac:spMk id="53" creationId="{081E4A58-353D-44AE-B2FC-2A74E2E400F7}"/>
          </ac:spMkLst>
        </pc:spChg>
        <pc:spChg chg="add del">
          <ac:chgData name="Kathleen Dollard" userId="0e099197-7e30-40b4-b137-48962f86e452" providerId="ADAL" clId="{4331D4B4-7512-4D64-AAE3-4C0723DBAF06}" dt="2022-04-06T17:48:38.821" v="1843" actId="26606"/>
          <ac:spMkLst>
            <pc:docMk/>
            <pc:sldMk cId="554408668" sldId="10399"/>
            <ac:spMk id="55" creationId="{81E140AE-0ABF-47C8-BF32-7D2F0CF2BA44}"/>
          </ac:spMkLst>
        </pc:spChg>
        <pc:spChg chg="add del">
          <ac:chgData name="Kathleen Dollard" userId="0e099197-7e30-40b4-b137-48962f86e452" providerId="ADAL" clId="{4331D4B4-7512-4D64-AAE3-4C0723DBAF06}" dt="2022-04-06T17:48:38.821" v="1843" actId="26606"/>
          <ac:spMkLst>
            <pc:docMk/>
            <pc:sldMk cId="554408668" sldId="10399"/>
            <ac:spMk id="56" creationId="{8B9AA7C6-5E5A-498E-A6DF-A943376E09BC}"/>
          </ac:spMkLst>
        </pc:spChg>
        <pc:spChg chg="add del">
          <ac:chgData name="Kathleen Dollard" userId="0e099197-7e30-40b4-b137-48962f86e452" providerId="ADAL" clId="{4331D4B4-7512-4D64-AAE3-4C0723DBAF06}" dt="2022-04-06T17:48:38.821" v="1843" actId="26606"/>
          <ac:spMkLst>
            <pc:docMk/>
            <pc:sldMk cId="554408668" sldId="10399"/>
            <ac:spMk id="57" creationId="{CBC4F608-B4B8-48C3-9572-C0F061B1CD99}"/>
          </ac:spMkLst>
        </pc:spChg>
        <pc:spChg chg="add del">
          <ac:chgData name="Kathleen Dollard" userId="0e099197-7e30-40b4-b137-48962f86e452" providerId="ADAL" clId="{4331D4B4-7512-4D64-AAE3-4C0723DBAF06}" dt="2022-04-06T17:48:45.444" v="1845" actId="26606"/>
          <ac:spMkLst>
            <pc:docMk/>
            <pc:sldMk cId="554408668" sldId="10399"/>
            <ac:spMk id="61" creationId="{7515D20E-1AB7-4E74-9236-2B72B63D60B6}"/>
          </ac:spMkLst>
        </pc:spChg>
        <pc:spChg chg="add del">
          <ac:chgData name="Kathleen Dollard" userId="0e099197-7e30-40b4-b137-48962f86e452" providerId="ADAL" clId="{4331D4B4-7512-4D64-AAE3-4C0723DBAF06}" dt="2022-04-06T17:48:45.444" v="1845" actId="26606"/>
          <ac:spMkLst>
            <pc:docMk/>
            <pc:sldMk cId="554408668" sldId="10399"/>
            <ac:spMk id="65" creationId="{3873B707-463F-40B0-8227-E8CC6C67EB25}"/>
          </ac:spMkLst>
        </pc:spChg>
        <pc:spChg chg="add del">
          <ac:chgData name="Kathleen Dollard" userId="0e099197-7e30-40b4-b137-48962f86e452" providerId="ADAL" clId="{4331D4B4-7512-4D64-AAE3-4C0723DBAF06}" dt="2022-04-06T17:48:45.444" v="1845" actId="26606"/>
          <ac:spMkLst>
            <pc:docMk/>
            <pc:sldMk cId="554408668" sldId="10399"/>
            <ac:spMk id="66" creationId="{19C9EAEA-39D0-4B0E-A0EB-51E7B26740B1}"/>
          </ac:spMkLst>
        </pc:spChg>
        <pc:spChg chg="add del">
          <ac:chgData name="Kathleen Dollard" userId="0e099197-7e30-40b4-b137-48962f86e452" providerId="ADAL" clId="{4331D4B4-7512-4D64-AAE3-4C0723DBAF06}" dt="2022-04-06T17:48:48.861" v="1847" actId="26606"/>
          <ac:spMkLst>
            <pc:docMk/>
            <pc:sldMk cId="554408668" sldId="10399"/>
            <ac:spMk id="68" creationId="{B6CDA21F-E7AF-4C75-8395-33F58D5B0E45}"/>
          </ac:spMkLst>
        </pc:spChg>
        <pc:spChg chg="add del">
          <ac:chgData name="Kathleen Dollard" userId="0e099197-7e30-40b4-b137-48962f86e452" providerId="ADAL" clId="{4331D4B4-7512-4D64-AAE3-4C0723DBAF06}" dt="2022-04-06T17:48:48.861" v="1847" actId="26606"/>
          <ac:spMkLst>
            <pc:docMk/>
            <pc:sldMk cId="554408668" sldId="10399"/>
            <ac:spMk id="72" creationId="{D5B0017B-2ECA-49AF-B397-DC140825DF8D}"/>
          </ac:spMkLst>
        </pc:spChg>
        <pc:spChg chg="add del">
          <ac:chgData name="Kathleen Dollard" userId="0e099197-7e30-40b4-b137-48962f86e452" providerId="ADAL" clId="{4331D4B4-7512-4D64-AAE3-4C0723DBAF06}" dt="2022-04-06T17:48:57.025" v="1849" actId="26606"/>
          <ac:spMkLst>
            <pc:docMk/>
            <pc:sldMk cId="554408668" sldId="10399"/>
            <ac:spMk id="75" creationId="{7515D20E-1AB7-4E74-9236-2B72B63D60B6}"/>
          </ac:spMkLst>
        </pc:spChg>
        <pc:spChg chg="add del">
          <ac:chgData name="Kathleen Dollard" userId="0e099197-7e30-40b4-b137-48962f86e452" providerId="ADAL" clId="{4331D4B4-7512-4D64-AAE3-4C0723DBAF06}" dt="2022-04-06T17:48:57.025" v="1849" actId="26606"/>
          <ac:spMkLst>
            <pc:docMk/>
            <pc:sldMk cId="554408668" sldId="10399"/>
            <ac:spMk id="79" creationId="{3873B707-463F-40B0-8227-E8CC6C67EB25}"/>
          </ac:spMkLst>
        </pc:spChg>
        <pc:spChg chg="add del">
          <ac:chgData name="Kathleen Dollard" userId="0e099197-7e30-40b4-b137-48962f86e452" providerId="ADAL" clId="{4331D4B4-7512-4D64-AAE3-4C0723DBAF06}" dt="2022-04-06T17:48:57.025" v="1849" actId="26606"/>
          <ac:spMkLst>
            <pc:docMk/>
            <pc:sldMk cId="554408668" sldId="10399"/>
            <ac:spMk id="80" creationId="{19C9EAEA-39D0-4B0E-A0EB-51E7B26740B1}"/>
          </ac:spMkLst>
        </pc:spChg>
        <pc:spChg chg="add del">
          <ac:chgData name="Kathleen Dollard" userId="0e099197-7e30-40b4-b137-48962f86e452" providerId="ADAL" clId="{4331D4B4-7512-4D64-AAE3-4C0723DBAF06}" dt="2022-04-06T17:49:02.122" v="1851" actId="26606"/>
          <ac:spMkLst>
            <pc:docMk/>
            <pc:sldMk cId="554408668" sldId="10399"/>
            <ac:spMk id="82" creationId="{4DA718D0-4865-4629-8134-44F68D41D574}"/>
          </ac:spMkLst>
        </pc:spChg>
        <pc:spChg chg="add del">
          <ac:chgData name="Kathleen Dollard" userId="0e099197-7e30-40b4-b137-48962f86e452" providerId="ADAL" clId="{4331D4B4-7512-4D64-AAE3-4C0723DBAF06}" dt="2022-04-06T17:49:02.122" v="1851" actId="26606"/>
          <ac:spMkLst>
            <pc:docMk/>
            <pc:sldMk cId="554408668" sldId="10399"/>
            <ac:spMk id="85" creationId="{CBC4F608-B4B8-48C3-9572-C0F061B1CD99}"/>
          </ac:spMkLst>
        </pc:spChg>
        <pc:spChg chg="add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87" creationId="{7515D20E-1AB7-4E74-9236-2B72B63D60B6}"/>
          </ac:spMkLst>
        </pc:spChg>
        <pc:spChg chg="add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91" creationId="{3873B707-463F-40B0-8227-E8CC6C67EB25}"/>
          </ac:spMkLst>
        </pc:spChg>
        <pc:spChg chg="add">
          <ac:chgData name="Kathleen Dollard" userId="0e099197-7e30-40b4-b137-48962f86e452" providerId="ADAL" clId="{4331D4B4-7512-4D64-AAE3-4C0723DBAF06}" dt="2022-04-06T17:49:02.134" v="1852" actId="26606"/>
          <ac:spMkLst>
            <pc:docMk/>
            <pc:sldMk cId="554408668" sldId="10399"/>
            <ac:spMk id="92" creationId="{19C9EAEA-39D0-4B0E-A0EB-51E7B26740B1}"/>
          </ac:spMkLst>
        </pc:spChg>
        <pc:grpChg chg="add del">
          <ac:chgData name="Kathleen Dollard" userId="0e099197-7e30-40b4-b137-48962f86e452" providerId="ADAL" clId="{4331D4B4-7512-4D64-AAE3-4C0723DBAF06}" dt="2022-04-06T17:45:25.536" v="1817" actId="26606"/>
          <ac:grpSpMkLst>
            <pc:docMk/>
            <pc:sldMk cId="554408668" sldId="10399"/>
            <ac:grpSpMk id="22" creationId="{28FAF094-D087-493F-8DF9-A486C2D6BBAA}"/>
          </ac:grpSpMkLst>
        </pc:grpChg>
        <pc:grpChg chg="add del">
          <ac:chgData name="Kathleen Dollard" userId="0e099197-7e30-40b4-b137-48962f86e452" providerId="ADAL" clId="{4331D4B4-7512-4D64-AAE3-4C0723DBAF06}" dt="2022-04-06T17:48:38.821" v="1843" actId="26606"/>
          <ac:grpSpMkLst>
            <pc:docMk/>
            <pc:sldMk cId="554408668" sldId="10399"/>
            <ac:grpSpMk id="58" creationId="{83EAB11A-76F7-48F4-9B4F-5BFDF4BF9670}"/>
          </ac:grpSpMkLst>
        </pc:grpChg>
        <pc:grpChg chg="add del">
          <ac:chgData name="Kathleen Dollard" userId="0e099197-7e30-40b4-b137-48962f86e452" providerId="ADAL" clId="{4331D4B4-7512-4D64-AAE3-4C0723DBAF06}" dt="2022-04-06T17:48:45.444" v="1845" actId="26606"/>
          <ac:grpSpMkLst>
            <pc:docMk/>
            <pc:sldMk cId="554408668" sldId="10399"/>
            <ac:grpSpMk id="62" creationId="{032D8612-31EB-44CF-A1D0-14FD4C705424}"/>
          </ac:grpSpMkLst>
        </pc:grpChg>
        <pc:grpChg chg="add del">
          <ac:chgData name="Kathleen Dollard" userId="0e099197-7e30-40b4-b137-48962f86e452" providerId="ADAL" clId="{4331D4B4-7512-4D64-AAE3-4C0723DBAF06}" dt="2022-04-06T17:48:48.861" v="1847" actId="26606"/>
          <ac:grpSpMkLst>
            <pc:docMk/>
            <pc:sldMk cId="554408668" sldId="10399"/>
            <ac:grpSpMk id="69" creationId="{AE1C45F0-260A-458C-96ED-C1F6D2151219}"/>
          </ac:grpSpMkLst>
        </pc:grpChg>
        <pc:grpChg chg="add del">
          <ac:chgData name="Kathleen Dollard" userId="0e099197-7e30-40b4-b137-48962f86e452" providerId="ADAL" clId="{4331D4B4-7512-4D64-AAE3-4C0723DBAF06}" dt="2022-04-06T17:48:57.025" v="1849" actId="26606"/>
          <ac:grpSpMkLst>
            <pc:docMk/>
            <pc:sldMk cId="554408668" sldId="10399"/>
            <ac:grpSpMk id="76" creationId="{032D8612-31EB-44CF-A1D0-14FD4C705424}"/>
          </ac:grpSpMkLst>
        </pc:grpChg>
        <pc:grpChg chg="add del">
          <ac:chgData name="Kathleen Dollard" userId="0e099197-7e30-40b4-b137-48962f86e452" providerId="ADAL" clId="{4331D4B4-7512-4D64-AAE3-4C0723DBAF06}" dt="2022-04-06T17:49:02.122" v="1851" actId="26606"/>
          <ac:grpSpMkLst>
            <pc:docMk/>
            <pc:sldMk cId="554408668" sldId="10399"/>
            <ac:grpSpMk id="83" creationId="{65167ED7-6315-43AB-B1B6-C326D5FD8F84}"/>
          </ac:grpSpMkLst>
        </pc:grpChg>
        <pc:grpChg chg="add">
          <ac:chgData name="Kathleen Dollard" userId="0e099197-7e30-40b4-b137-48962f86e452" providerId="ADAL" clId="{4331D4B4-7512-4D64-AAE3-4C0723DBAF06}" dt="2022-04-06T17:49:02.134" v="1852" actId="26606"/>
          <ac:grpSpMkLst>
            <pc:docMk/>
            <pc:sldMk cId="554408668" sldId="10399"/>
            <ac:grpSpMk id="88" creationId="{032D8612-31EB-44CF-A1D0-14FD4C705424}"/>
          </ac:grpSpMkLst>
        </pc:grpChg>
        <pc:graphicFrameChg chg="add del">
          <ac:chgData name="Kathleen Dollard" userId="0e099197-7e30-40b4-b137-48962f86e452" providerId="ADAL" clId="{4331D4B4-7512-4D64-AAE3-4C0723DBAF06}" dt="2022-04-06T17:44:57.020" v="1809" actId="26606"/>
          <ac:graphicFrameMkLst>
            <pc:docMk/>
            <pc:sldMk cId="554408668" sldId="10399"/>
            <ac:graphicFrameMk id="5" creationId="{E4679DC1-E16C-97F9-1C9D-C4BABAF16270}"/>
          </ac:graphicFrameMkLst>
        </pc:graphicFrameChg>
        <pc:graphicFrameChg chg="add del">
          <ac:chgData name="Kathleen Dollard" userId="0e099197-7e30-40b4-b137-48962f86e452" providerId="ADAL" clId="{4331D4B4-7512-4D64-AAE3-4C0723DBAF06}" dt="2022-04-06T17:44:58.625" v="1811" actId="26606"/>
          <ac:graphicFrameMkLst>
            <pc:docMk/>
            <pc:sldMk cId="554408668" sldId="10399"/>
            <ac:graphicFrameMk id="13" creationId="{ACBA9893-3080-356B-062C-D535EB35E49B}"/>
          </ac:graphicFrameMkLst>
        </pc:graphicFrameChg>
        <pc:graphicFrameChg chg="add del">
          <ac:chgData name="Kathleen Dollard" userId="0e099197-7e30-40b4-b137-48962f86e452" providerId="ADAL" clId="{4331D4B4-7512-4D64-AAE3-4C0723DBAF06}" dt="2022-04-06T17:45:00.991" v="1813" actId="26606"/>
          <ac:graphicFrameMkLst>
            <pc:docMk/>
            <pc:sldMk cId="554408668" sldId="10399"/>
            <ac:graphicFrameMk id="16" creationId="{4258F99E-A981-665F-5D4F-47A5E1FB7229}"/>
          </ac:graphicFrameMkLst>
        </pc:graphicFrameChg>
        <pc:graphicFrameChg chg="add del">
          <ac:chgData name="Kathleen Dollard" userId="0e099197-7e30-40b4-b137-48962f86e452" providerId="ADAL" clId="{4331D4B4-7512-4D64-AAE3-4C0723DBAF06}" dt="2022-04-06T17:45:21.703" v="1815" actId="26606"/>
          <ac:graphicFrameMkLst>
            <pc:docMk/>
            <pc:sldMk cId="554408668" sldId="10399"/>
            <ac:graphicFrameMk id="19" creationId="{BA27802F-1421-D733-6525-789F0842A9C9}"/>
          </ac:graphicFrameMkLst>
        </pc:graphicFrameChg>
        <pc:graphicFrameChg chg="add del">
          <ac:chgData name="Kathleen Dollard" userId="0e099197-7e30-40b4-b137-48962f86e452" providerId="ADAL" clId="{4331D4B4-7512-4D64-AAE3-4C0723DBAF06}" dt="2022-04-06T17:47:02.177" v="1827" actId="26606"/>
          <ac:graphicFrameMkLst>
            <pc:docMk/>
            <pc:sldMk cId="554408668" sldId="10399"/>
            <ac:graphicFrameMk id="20" creationId="{257C2901-A938-A16D-3891-EC81B64E4369}"/>
          </ac:graphicFrameMkLst>
        </pc:graphicFrameChg>
        <pc:picChg chg="add del">
          <ac:chgData name="Kathleen Dollard" userId="0e099197-7e30-40b4-b137-48962f86e452" providerId="ADAL" clId="{4331D4B4-7512-4D64-AAE3-4C0723DBAF06}" dt="2022-04-06T17:47:02.177" v="1827" actId="26606"/>
          <ac:picMkLst>
            <pc:docMk/>
            <pc:sldMk cId="554408668" sldId="10399"/>
            <ac:picMk id="6" creationId="{5665AB61-C55A-4DF8-3C22-94846DD881D9}"/>
          </ac:picMkLst>
        </pc:picChg>
        <pc:cxnChg chg="add del">
          <ac:chgData name="Kathleen Dollard" userId="0e099197-7e30-40b4-b137-48962f86e452" providerId="ADAL" clId="{4331D4B4-7512-4D64-AAE3-4C0723DBAF06}" dt="2022-04-06T17:48:48.861" v="1847" actId="26606"/>
          <ac:cxnSpMkLst>
            <pc:docMk/>
            <pc:sldMk cId="554408668" sldId="10399"/>
            <ac:cxnSpMk id="73" creationId="{6CF1BAF6-AD41-4082-B212-8A1F9A2E8779}"/>
          </ac:cxnSpMkLst>
        </pc:cxnChg>
      </pc:sldChg>
      <pc:sldChg chg="addSp modSp new mod setBg">
        <pc:chgData name="Kathleen Dollard" userId="0e099197-7e30-40b4-b137-48962f86e452" providerId="ADAL" clId="{4331D4B4-7512-4D64-AAE3-4C0723DBAF06}" dt="2022-04-08T12:51:36.687" v="2353" actId="15"/>
        <pc:sldMkLst>
          <pc:docMk/>
          <pc:sldMk cId="56365780" sldId="10400"/>
        </pc:sldMkLst>
        <pc:spChg chg="mod">
          <ac:chgData name="Kathleen Dollard" userId="0e099197-7e30-40b4-b137-48962f86e452" providerId="ADAL" clId="{4331D4B4-7512-4D64-AAE3-4C0723DBAF06}" dt="2022-04-08T12:51:15.116" v="2346" actId="26606"/>
          <ac:spMkLst>
            <pc:docMk/>
            <pc:sldMk cId="56365780" sldId="10400"/>
            <ac:spMk id="2" creationId="{721C374C-2FDE-39D9-ECC0-DE8B7EA0C35D}"/>
          </ac:spMkLst>
        </pc:spChg>
        <pc:spChg chg="mod">
          <ac:chgData name="Kathleen Dollard" userId="0e099197-7e30-40b4-b137-48962f86e452" providerId="ADAL" clId="{4331D4B4-7512-4D64-AAE3-4C0723DBAF06}" dt="2022-04-08T12:51:36.687" v="2353" actId="15"/>
          <ac:spMkLst>
            <pc:docMk/>
            <pc:sldMk cId="56365780" sldId="10400"/>
            <ac:spMk id="3" creationId="{34B0B9E5-302B-2384-1034-F6E3DDA917BB}"/>
          </ac:spMkLst>
        </pc:spChg>
        <pc:spChg chg="add">
          <ac:chgData name="Kathleen Dollard" userId="0e099197-7e30-40b4-b137-48962f86e452" providerId="ADAL" clId="{4331D4B4-7512-4D64-AAE3-4C0723DBAF06}" dt="2022-04-08T12:51:15.116" v="2346" actId="26606"/>
          <ac:spMkLst>
            <pc:docMk/>
            <pc:sldMk cId="56365780" sldId="10400"/>
            <ac:spMk id="8" creationId="{B6CDA21F-E7AF-4C75-8395-33F58D5B0E45}"/>
          </ac:spMkLst>
        </pc:spChg>
        <pc:spChg chg="add">
          <ac:chgData name="Kathleen Dollard" userId="0e099197-7e30-40b4-b137-48962f86e452" providerId="ADAL" clId="{4331D4B4-7512-4D64-AAE3-4C0723DBAF06}" dt="2022-04-08T12:51:15.116" v="2346" actId="26606"/>
          <ac:spMkLst>
            <pc:docMk/>
            <pc:sldMk cId="56365780" sldId="10400"/>
            <ac:spMk id="15" creationId="{D5B0017B-2ECA-49AF-B397-DC140825DF8D}"/>
          </ac:spMkLst>
        </pc:spChg>
        <pc:grpChg chg="add">
          <ac:chgData name="Kathleen Dollard" userId="0e099197-7e30-40b4-b137-48962f86e452" providerId="ADAL" clId="{4331D4B4-7512-4D64-AAE3-4C0723DBAF06}" dt="2022-04-08T12:51:15.116" v="2346" actId="26606"/>
          <ac:grpSpMkLst>
            <pc:docMk/>
            <pc:sldMk cId="56365780" sldId="10400"/>
            <ac:grpSpMk id="10" creationId="{AE1C45F0-260A-458C-96ED-C1F6D2151219}"/>
          </ac:grpSpMkLst>
        </pc:grpChg>
        <pc:cxnChg chg="add">
          <ac:chgData name="Kathleen Dollard" userId="0e099197-7e30-40b4-b137-48962f86e452" providerId="ADAL" clId="{4331D4B4-7512-4D64-AAE3-4C0723DBAF06}" dt="2022-04-08T12:51:15.116" v="2346" actId="26606"/>
          <ac:cxnSpMkLst>
            <pc:docMk/>
            <pc:sldMk cId="56365780" sldId="10400"/>
            <ac:cxnSpMk id="17" creationId="{6CF1BAF6-AD41-4082-B212-8A1F9A2E8779}"/>
          </ac:cxnSpMkLst>
        </pc:cxnChg>
      </pc:sldChg>
      <pc:sldChg chg="addSp delSp modSp add mod setBg delDesignElem">
        <pc:chgData name="Kathleen Dollard" userId="0e099197-7e30-40b4-b137-48962f86e452" providerId="ADAL" clId="{4331D4B4-7512-4D64-AAE3-4C0723DBAF06}" dt="2022-04-06T22:32:17.422" v="2070" actId="1076"/>
        <pc:sldMkLst>
          <pc:docMk/>
          <pc:sldMk cId="267730908" sldId="10401"/>
        </pc:sldMkLst>
        <pc:spChg chg="mod">
          <ac:chgData name="Kathleen Dollard" userId="0e099197-7e30-40b4-b137-48962f86e452" providerId="ADAL" clId="{4331D4B4-7512-4D64-AAE3-4C0723DBAF06}" dt="2022-04-06T18:07:55.183" v="2047" actId="1076"/>
          <ac:spMkLst>
            <pc:docMk/>
            <pc:sldMk cId="267730908" sldId="10401"/>
            <ac:spMk id="2" creationId="{29089624-B2F9-C781-17B0-0CAFF85F018E}"/>
          </ac:spMkLst>
        </pc:spChg>
        <pc:spChg chg="add del mod">
          <ac:chgData name="Kathleen Dollard" userId="0e099197-7e30-40b4-b137-48962f86e452" providerId="ADAL" clId="{4331D4B4-7512-4D64-AAE3-4C0723DBAF06}" dt="2022-04-06T17:49:14.822" v="1855"/>
          <ac:spMkLst>
            <pc:docMk/>
            <pc:sldMk cId="267730908" sldId="10401"/>
            <ac:spMk id="3" creationId="{05571524-CD8B-6619-9999-D43EC3D683B4}"/>
          </ac:spMkLst>
        </pc:spChg>
        <pc:spChg chg="add del mod">
          <ac:chgData name="Kathleen Dollard" userId="0e099197-7e30-40b4-b137-48962f86e452" providerId="ADAL" clId="{4331D4B4-7512-4D64-AAE3-4C0723DBAF06}" dt="2022-04-06T17:49:14.822" v="1855"/>
          <ac:spMkLst>
            <pc:docMk/>
            <pc:sldMk cId="267730908" sldId="10401"/>
            <ac:spMk id="4" creationId="{D4F70670-0A29-7600-1DBC-FBE96B714F96}"/>
          </ac:spMkLst>
        </pc:spChg>
        <pc:spChg chg="mod topLvl">
          <ac:chgData name="Kathleen Dollard" userId="0e099197-7e30-40b4-b137-48962f86e452" providerId="ADAL" clId="{4331D4B4-7512-4D64-AAE3-4C0723DBAF06}" dt="2022-04-06T22:32:09.029" v="2069" actId="2085"/>
          <ac:spMkLst>
            <pc:docMk/>
            <pc:sldMk cId="267730908" sldId="10401"/>
            <ac:spMk id="8" creationId="{17188FEF-FB32-8D21-5B5E-A19F1B0C57A5}"/>
          </ac:spMkLst>
        </pc:spChg>
        <pc:spChg chg="mod topLvl">
          <ac:chgData name="Kathleen Dollard" userId="0e099197-7e30-40b4-b137-48962f86e452" providerId="ADAL" clId="{4331D4B4-7512-4D64-AAE3-4C0723DBAF06}" dt="2022-04-06T22:32:09.029" v="2069" actId="2085"/>
          <ac:spMkLst>
            <pc:docMk/>
            <pc:sldMk cId="267730908" sldId="10401"/>
            <ac:spMk id="9" creationId="{4167349E-7AD1-1D4A-8005-5EBCBF49D884}"/>
          </ac:spMkLst>
        </pc:spChg>
        <pc:spChg chg="mod topLvl">
          <ac:chgData name="Kathleen Dollard" userId="0e099197-7e30-40b4-b137-48962f86e452" providerId="ADAL" clId="{4331D4B4-7512-4D64-AAE3-4C0723DBAF06}" dt="2022-04-06T22:32:09.029" v="2069" actId="2085"/>
          <ac:spMkLst>
            <pc:docMk/>
            <pc:sldMk cId="267730908" sldId="10401"/>
            <ac:spMk id="10" creationId="{1FFF55D0-F0DD-B8C7-4549-7A58CE286497}"/>
          </ac:spMkLst>
        </pc:spChg>
        <pc:spChg chg="mod topLvl">
          <ac:chgData name="Kathleen Dollard" userId="0e099197-7e30-40b4-b137-48962f86e452" providerId="ADAL" clId="{4331D4B4-7512-4D64-AAE3-4C0723DBAF06}" dt="2022-04-06T22:32:17.422" v="2070" actId="1076"/>
          <ac:spMkLst>
            <pc:docMk/>
            <pc:sldMk cId="267730908" sldId="10401"/>
            <ac:spMk id="11" creationId="{870BB346-656D-446C-F3F2-6E4B21012988}"/>
          </ac:spMkLst>
        </pc:spChg>
        <pc:spChg chg="mod topLvl">
          <ac:chgData name="Kathleen Dollard" userId="0e099197-7e30-40b4-b137-48962f86e452" providerId="ADAL" clId="{4331D4B4-7512-4D64-AAE3-4C0723DBAF06}" dt="2022-04-06T18:08:08.727" v="2063" actId="1035"/>
          <ac:spMkLst>
            <pc:docMk/>
            <pc:sldMk cId="267730908" sldId="10401"/>
            <ac:spMk id="12" creationId="{FC7769AD-1F62-9B09-5710-E97EDDF158A5}"/>
          </ac:spMkLst>
        </pc:spChg>
        <pc:spChg chg="mod topLvl">
          <ac:chgData name="Kathleen Dollard" userId="0e099197-7e30-40b4-b137-48962f86e452" providerId="ADAL" clId="{4331D4B4-7512-4D64-AAE3-4C0723DBAF06}" dt="2022-04-06T18:08:08.727" v="2063" actId="1035"/>
          <ac:spMkLst>
            <pc:docMk/>
            <pc:sldMk cId="267730908" sldId="10401"/>
            <ac:spMk id="13" creationId="{9E639F9B-40ED-0475-27E7-8023596F0775}"/>
          </ac:spMkLst>
        </pc:spChg>
        <pc:spChg chg="mod topLvl">
          <ac:chgData name="Kathleen Dollard" userId="0e099197-7e30-40b4-b137-48962f86e452" providerId="ADAL" clId="{4331D4B4-7512-4D64-AAE3-4C0723DBAF06}" dt="2022-04-06T18:08:08.727" v="2063" actId="1035"/>
          <ac:spMkLst>
            <pc:docMk/>
            <pc:sldMk cId="267730908" sldId="10401"/>
            <ac:spMk id="14" creationId="{C1D87B81-650E-19DF-4054-2EF67132A9BD}"/>
          </ac:spMkLst>
        </pc:spChg>
        <pc:spChg chg="mod topLvl">
          <ac:chgData name="Kathleen Dollard" userId="0e099197-7e30-40b4-b137-48962f86e452" providerId="ADAL" clId="{4331D4B4-7512-4D64-AAE3-4C0723DBAF06}" dt="2022-04-06T18:08:08.727" v="2063" actId="1035"/>
          <ac:spMkLst>
            <pc:docMk/>
            <pc:sldMk cId="267730908" sldId="10401"/>
            <ac:spMk id="15" creationId="{A35E349D-470B-6966-0C78-AF0FA7A377C1}"/>
          </ac:spMkLst>
        </pc:spChg>
        <pc:spChg chg="mod topLvl">
          <ac:chgData name="Kathleen Dollard" userId="0e099197-7e30-40b4-b137-48962f86e452" providerId="ADAL" clId="{4331D4B4-7512-4D64-AAE3-4C0723DBAF06}" dt="2022-04-06T18:08:08.727" v="2063" actId="1035"/>
          <ac:spMkLst>
            <pc:docMk/>
            <pc:sldMk cId="267730908" sldId="10401"/>
            <ac:spMk id="16" creationId="{4147FC1D-1442-113D-5263-92F6988A40BA}"/>
          </ac:spMkLst>
        </pc:spChg>
        <pc:spChg chg="mod topLvl">
          <ac:chgData name="Kathleen Dollard" userId="0e099197-7e30-40b4-b137-48962f86e452" providerId="ADAL" clId="{4331D4B4-7512-4D64-AAE3-4C0723DBAF06}" dt="2022-04-06T18:08:08.727" v="2063" actId="1035"/>
          <ac:spMkLst>
            <pc:docMk/>
            <pc:sldMk cId="267730908" sldId="10401"/>
            <ac:spMk id="17" creationId="{6E814497-95A6-D488-8A24-B71CA070ECCB}"/>
          </ac:spMkLst>
        </pc:spChg>
        <pc:spChg chg="del mod">
          <ac:chgData name="Kathleen Dollard" userId="0e099197-7e30-40b4-b137-48962f86e452" providerId="ADAL" clId="{4331D4B4-7512-4D64-AAE3-4C0723DBAF06}" dt="2022-04-06T17:52:00.998" v="1858" actId="12084"/>
          <ac:spMkLst>
            <pc:docMk/>
            <pc:sldMk cId="267730908" sldId="10401"/>
            <ac:spMk id="41" creationId="{A68B8110-E918-3E0E-E1D0-13AF9CCD088E}"/>
          </ac:spMkLst>
        </pc:spChg>
        <pc:spChg chg="del">
          <ac:chgData name="Kathleen Dollard" userId="0e099197-7e30-40b4-b137-48962f86e452" providerId="ADAL" clId="{4331D4B4-7512-4D64-AAE3-4C0723DBAF06}" dt="2022-04-06T17:49:08.541" v="1854"/>
          <ac:spMkLst>
            <pc:docMk/>
            <pc:sldMk cId="267730908" sldId="10401"/>
            <ac:spMk id="87" creationId="{7515D20E-1AB7-4E74-9236-2B72B63D60B6}"/>
          </ac:spMkLst>
        </pc:spChg>
        <pc:spChg chg="del">
          <ac:chgData name="Kathleen Dollard" userId="0e099197-7e30-40b4-b137-48962f86e452" providerId="ADAL" clId="{4331D4B4-7512-4D64-AAE3-4C0723DBAF06}" dt="2022-04-06T17:49:08.541" v="1854"/>
          <ac:spMkLst>
            <pc:docMk/>
            <pc:sldMk cId="267730908" sldId="10401"/>
            <ac:spMk id="91" creationId="{3873B707-463F-40B0-8227-E8CC6C67EB25}"/>
          </ac:spMkLst>
        </pc:spChg>
        <pc:spChg chg="del">
          <ac:chgData name="Kathleen Dollard" userId="0e099197-7e30-40b4-b137-48962f86e452" providerId="ADAL" clId="{4331D4B4-7512-4D64-AAE3-4C0723DBAF06}" dt="2022-04-06T17:49:08.541" v="1854"/>
          <ac:spMkLst>
            <pc:docMk/>
            <pc:sldMk cId="267730908" sldId="10401"/>
            <ac:spMk id="92" creationId="{19C9EAEA-39D0-4B0E-A0EB-51E7B26740B1}"/>
          </ac:spMkLst>
        </pc:spChg>
        <pc:grpChg chg="del mod">
          <ac:chgData name="Kathleen Dollard" userId="0e099197-7e30-40b4-b137-48962f86e452" providerId="ADAL" clId="{4331D4B4-7512-4D64-AAE3-4C0723DBAF06}" dt="2022-04-06T18:01:01.216" v="1943" actId="165"/>
          <ac:grpSpMkLst>
            <pc:docMk/>
            <pc:sldMk cId="267730908" sldId="10401"/>
            <ac:grpSpMk id="7" creationId="{ED56FEF5-C472-6E7F-12E6-ADFF12BBE5A1}"/>
          </ac:grpSpMkLst>
        </pc:grpChg>
        <pc:grpChg chg="del">
          <ac:chgData name="Kathleen Dollard" userId="0e099197-7e30-40b4-b137-48962f86e452" providerId="ADAL" clId="{4331D4B4-7512-4D64-AAE3-4C0723DBAF06}" dt="2022-04-06T17:49:08.541" v="1854"/>
          <ac:grpSpMkLst>
            <pc:docMk/>
            <pc:sldMk cId="267730908" sldId="10401"/>
            <ac:grpSpMk id="88" creationId="{032D8612-31EB-44CF-A1D0-14FD4C705424}"/>
          </ac:grpSpMkLst>
        </pc:grpChg>
        <pc:graphicFrameChg chg="add del modGraphic">
          <ac:chgData name="Kathleen Dollard" userId="0e099197-7e30-40b4-b137-48962f86e452" providerId="ADAL" clId="{4331D4B4-7512-4D64-AAE3-4C0723DBAF06}" dt="2022-04-06T17:49:59.961" v="1857" actId="478"/>
          <ac:graphicFrameMkLst>
            <pc:docMk/>
            <pc:sldMk cId="267730908" sldId="10401"/>
            <ac:graphicFrameMk id="5" creationId="{0B1B498E-13C4-700C-76C6-3993F4A83DC7}"/>
          </ac:graphicFrameMkLst>
        </pc:graphicFrameChg>
        <pc:graphicFrameChg chg="add del mod modGraphic">
          <ac:chgData name="Kathleen Dollard" userId="0e099197-7e30-40b4-b137-48962f86e452" providerId="ADAL" clId="{4331D4B4-7512-4D64-AAE3-4C0723DBAF06}" dt="2022-04-06T18:00:21.269" v="1940" actId="18245"/>
          <ac:graphicFrameMkLst>
            <pc:docMk/>
            <pc:sldMk cId="267730908" sldId="10401"/>
            <ac:graphicFrameMk id="6" creationId="{3E6B7BDE-5D1A-9CB0-7050-DE1D81B4AB84}"/>
          </ac:graphicFrameMkLst>
        </pc:graphicFrameChg>
      </pc:sldChg>
      <pc:sldChg chg="addSp delSp modSp new mod setBg modClrScheme chgLayout">
        <pc:chgData name="Kathleen Dollard" userId="0e099197-7e30-40b4-b137-48962f86e452" providerId="ADAL" clId="{4331D4B4-7512-4D64-AAE3-4C0723DBAF06}" dt="2022-04-08T12:48:18.728" v="2224" actId="255"/>
        <pc:sldMkLst>
          <pc:docMk/>
          <pc:sldMk cId="1213792005" sldId="10402"/>
        </pc:sldMkLst>
        <pc:spChg chg="del mod ord">
          <ac:chgData name="Kathleen Dollard" userId="0e099197-7e30-40b4-b137-48962f86e452" providerId="ADAL" clId="{4331D4B4-7512-4D64-AAE3-4C0723DBAF06}" dt="2022-04-08T12:44:27.605" v="2074" actId="700"/>
          <ac:spMkLst>
            <pc:docMk/>
            <pc:sldMk cId="1213792005" sldId="10402"/>
            <ac:spMk id="2" creationId="{FFAC7C33-0F15-2E1D-A61C-E03B22209240}"/>
          </ac:spMkLst>
        </pc:spChg>
        <pc:spChg chg="del mod ord">
          <ac:chgData name="Kathleen Dollard" userId="0e099197-7e30-40b4-b137-48962f86e452" providerId="ADAL" clId="{4331D4B4-7512-4D64-AAE3-4C0723DBAF06}" dt="2022-04-08T12:44:27.605" v="2074" actId="700"/>
          <ac:spMkLst>
            <pc:docMk/>
            <pc:sldMk cId="1213792005" sldId="10402"/>
            <ac:spMk id="3" creationId="{132C11FF-FD57-E308-FDC0-04BDC9143F79}"/>
          </ac:spMkLst>
        </pc:spChg>
        <pc:spChg chg="add mod ord">
          <ac:chgData name="Kathleen Dollard" userId="0e099197-7e30-40b4-b137-48962f86e452" providerId="ADAL" clId="{4331D4B4-7512-4D64-AAE3-4C0723DBAF06}" dt="2022-04-08T12:47:06.047" v="2207" actId="26606"/>
          <ac:spMkLst>
            <pc:docMk/>
            <pc:sldMk cId="1213792005" sldId="10402"/>
            <ac:spMk id="4" creationId="{487FC983-DDC8-8120-F2D3-38FF94C271ED}"/>
          </ac:spMkLst>
        </pc:spChg>
        <pc:spChg chg="add mod ord">
          <ac:chgData name="Kathleen Dollard" userId="0e099197-7e30-40b4-b137-48962f86e452" providerId="ADAL" clId="{4331D4B4-7512-4D64-AAE3-4C0723DBAF06}" dt="2022-04-08T12:48:18.728" v="2224" actId="255"/>
          <ac:spMkLst>
            <pc:docMk/>
            <pc:sldMk cId="1213792005" sldId="10402"/>
            <ac:spMk id="5" creationId="{D79D3400-0E5F-8E25-5F40-29DB5EC8D63A}"/>
          </ac:spMkLst>
        </pc:spChg>
        <pc:spChg chg="add">
          <ac:chgData name="Kathleen Dollard" userId="0e099197-7e30-40b4-b137-48962f86e452" providerId="ADAL" clId="{4331D4B4-7512-4D64-AAE3-4C0723DBAF06}" dt="2022-04-08T12:47:06.047" v="2207" actId="26606"/>
          <ac:spMkLst>
            <pc:docMk/>
            <pc:sldMk cId="1213792005" sldId="10402"/>
            <ac:spMk id="10" creationId="{4522B21E-B2B9-4C72-9A71-C87EFD137480}"/>
          </ac:spMkLst>
        </pc:spChg>
        <pc:spChg chg="add">
          <ac:chgData name="Kathleen Dollard" userId="0e099197-7e30-40b4-b137-48962f86e452" providerId="ADAL" clId="{4331D4B4-7512-4D64-AAE3-4C0723DBAF06}" dt="2022-04-08T12:47:06.047" v="2207" actId="26606"/>
          <ac:spMkLst>
            <pc:docMk/>
            <pc:sldMk cId="1213792005" sldId="10402"/>
            <ac:spMk id="12" creationId="{5EB7D2A2-F448-44D4-938C-DC84CBCB3B1E}"/>
          </ac:spMkLst>
        </pc:spChg>
        <pc:spChg chg="add">
          <ac:chgData name="Kathleen Dollard" userId="0e099197-7e30-40b4-b137-48962f86e452" providerId="ADAL" clId="{4331D4B4-7512-4D64-AAE3-4C0723DBAF06}" dt="2022-04-08T12:47:06.047" v="2207" actId="26606"/>
          <ac:spMkLst>
            <pc:docMk/>
            <pc:sldMk cId="1213792005" sldId="10402"/>
            <ac:spMk id="14" creationId="{871AEA07-1E14-44B4-8E55-64EF049CD66F}"/>
          </ac:spMkLst>
        </pc:spChg>
        <pc:cxnChg chg="add">
          <ac:chgData name="Kathleen Dollard" userId="0e099197-7e30-40b4-b137-48962f86e452" providerId="ADAL" clId="{4331D4B4-7512-4D64-AAE3-4C0723DBAF06}" dt="2022-04-08T12:47:06.047" v="2207" actId="26606"/>
          <ac:cxnSpMkLst>
            <pc:docMk/>
            <pc:sldMk cId="1213792005" sldId="10402"/>
            <ac:cxnSpMk id="16" creationId="{F7C8EA93-3210-4C62-99E9-153C275E3A87}"/>
          </ac:cxnSpMkLst>
        </pc:cxnChg>
      </pc:sldChg>
      <pc:sldChg chg="add mod modShow">
        <pc:chgData name="Kathleen Dollard" userId="0e099197-7e30-40b4-b137-48962f86e452" providerId="ADAL" clId="{4331D4B4-7512-4D64-AAE3-4C0723DBAF06}" dt="2022-04-08T13:35:29.292" v="2507" actId="729"/>
        <pc:sldMkLst>
          <pc:docMk/>
          <pc:sldMk cId="213121290" sldId="10403"/>
        </pc:sldMkLst>
      </pc:sldChg>
      <pc:sldChg chg="addSp delSp modSp add mod modTransition delAnim modAnim">
        <pc:chgData name="Kathleen Dollard" userId="0e099197-7e30-40b4-b137-48962f86e452" providerId="ADAL" clId="{4331D4B4-7512-4D64-AAE3-4C0723DBAF06}" dt="2022-04-08T13:16:45.137" v="2452"/>
        <pc:sldMkLst>
          <pc:docMk/>
          <pc:sldMk cId="327791686" sldId="10404"/>
        </pc:sldMkLst>
        <pc:spChg chg="mod">
          <ac:chgData name="Kathleen Dollard" userId="0e099197-7e30-40b4-b137-48962f86e452" providerId="ADAL" clId="{4331D4B4-7512-4D64-AAE3-4C0723DBAF06}" dt="2022-04-08T13:16:13.428" v="2450" actId="207"/>
          <ac:spMkLst>
            <pc:docMk/>
            <pc:sldMk cId="327791686" sldId="10404"/>
            <ac:spMk id="3" creationId="{00000000-0000-0000-0000-000000000000}"/>
          </ac:spMkLst>
        </pc:spChg>
        <pc:spChg chg="add del mod">
          <ac:chgData name="Kathleen Dollard" userId="0e099197-7e30-40b4-b137-48962f86e452" providerId="ADAL" clId="{4331D4B4-7512-4D64-AAE3-4C0723DBAF06}" dt="2022-04-08T13:03:11.181" v="2384" actId="478"/>
          <ac:spMkLst>
            <pc:docMk/>
            <pc:sldMk cId="327791686" sldId="10404"/>
            <ac:spMk id="12" creationId="{080021F1-9D12-FEA2-DF68-4E510BB69121}"/>
          </ac:spMkLst>
        </pc:spChg>
        <pc:spChg chg="add del mod">
          <ac:chgData name="Kathleen Dollard" userId="0e099197-7e30-40b4-b137-48962f86e452" providerId="ADAL" clId="{4331D4B4-7512-4D64-AAE3-4C0723DBAF06}" dt="2022-04-08T13:04:32.030" v="2395" actId="478"/>
          <ac:spMkLst>
            <pc:docMk/>
            <pc:sldMk cId="327791686" sldId="10404"/>
            <ac:spMk id="15" creationId="{B2DDA435-C146-71AC-9297-2753E9B8F958}"/>
          </ac:spMkLst>
        </pc:spChg>
        <pc:spChg chg="add del mod">
          <ac:chgData name="Kathleen Dollard" userId="0e099197-7e30-40b4-b137-48962f86e452" providerId="ADAL" clId="{4331D4B4-7512-4D64-AAE3-4C0723DBAF06}" dt="2022-04-08T13:04:32.030" v="2395" actId="478"/>
          <ac:spMkLst>
            <pc:docMk/>
            <pc:sldMk cId="327791686" sldId="10404"/>
            <ac:spMk id="18" creationId="{7213E5AC-8F60-3F15-AF71-C1E2052258DD}"/>
          </ac:spMkLst>
        </pc:spChg>
        <pc:spChg chg="add mod ord">
          <ac:chgData name="Kathleen Dollard" userId="0e099197-7e30-40b4-b137-48962f86e452" providerId="ADAL" clId="{4331D4B4-7512-4D64-AAE3-4C0723DBAF06}" dt="2022-04-08T13:06:14.397" v="2403" actId="167"/>
          <ac:spMkLst>
            <pc:docMk/>
            <pc:sldMk cId="327791686" sldId="10404"/>
            <ac:spMk id="21" creationId="{B265ED7C-62B4-A594-6D06-5FC9CB33AE96}"/>
          </ac:spMkLst>
        </pc:spChg>
        <pc:spChg chg="add mod">
          <ac:chgData name="Kathleen Dollard" userId="0e099197-7e30-40b4-b137-48962f86e452" providerId="ADAL" clId="{4331D4B4-7512-4D64-AAE3-4C0723DBAF06}" dt="2022-04-08T13:14:49.723" v="2442" actId="1036"/>
          <ac:spMkLst>
            <pc:docMk/>
            <pc:sldMk cId="327791686" sldId="10404"/>
            <ac:spMk id="25" creationId="{143BDF48-B4B0-83D1-8611-D62A66C92B89}"/>
          </ac:spMkLst>
        </pc:spChg>
        <pc:grpChg chg="add mod ord">
          <ac:chgData name="Kathleen Dollard" userId="0e099197-7e30-40b4-b137-48962f86e452" providerId="ADAL" clId="{4331D4B4-7512-4D64-AAE3-4C0723DBAF06}" dt="2022-04-08T13:07:19.582" v="2415" actId="166"/>
          <ac:grpSpMkLst>
            <pc:docMk/>
            <pc:sldMk cId="327791686" sldId="10404"/>
            <ac:grpSpMk id="22" creationId="{DFFADA58-6508-60EE-A75A-4D4CE0BE48F6}"/>
          </ac:grpSpMkLst>
        </pc:grpChg>
        <pc:grpChg chg="add">
          <ac:chgData name="Kathleen Dollard" userId="0e099197-7e30-40b4-b137-48962f86e452" providerId="ADAL" clId="{4331D4B4-7512-4D64-AAE3-4C0723DBAF06}" dt="2022-04-08T13:12:20.343" v="2434" actId="164"/>
          <ac:grpSpMkLst>
            <pc:docMk/>
            <pc:sldMk cId="327791686" sldId="10404"/>
            <ac:grpSpMk id="26" creationId="{63EB5D87-3B53-0129-3C6E-508D29D78E00}"/>
          </ac:grpSpMkLst>
        </pc:grpChg>
        <pc:picChg chg="del">
          <ac:chgData name="Kathleen Dollard" userId="0e099197-7e30-40b4-b137-48962f86e452" providerId="ADAL" clId="{4331D4B4-7512-4D64-AAE3-4C0723DBAF06}" dt="2022-04-08T12:58:11.204" v="2374" actId="478"/>
          <ac:picMkLst>
            <pc:docMk/>
            <pc:sldMk cId="327791686" sldId="10404"/>
            <ac:picMk id="4" creationId="{00000000-0000-0000-0000-000000000000}"/>
          </ac:picMkLst>
        </pc:picChg>
        <pc:picChg chg="del">
          <ac:chgData name="Kathleen Dollard" userId="0e099197-7e30-40b4-b137-48962f86e452" providerId="ADAL" clId="{4331D4B4-7512-4D64-AAE3-4C0723DBAF06}" dt="2022-04-08T12:58:11.204" v="2374" actId="478"/>
          <ac:picMkLst>
            <pc:docMk/>
            <pc:sldMk cId="327791686" sldId="10404"/>
            <ac:picMk id="5" creationId="{00000000-0000-0000-0000-000000000000}"/>
          </ac:picMkLst>
        </pc:picChg>
        <pc:picChg chg="del">
          <ac:chgData name="Kathleen Dollard" userId="0e099197-7e30-40b4-b137-48962f86e452" providerId="ADAL" clId="{4331D4B4-7512-4D64-AAE3-4C0723DBAF06}" dt="2022-04-08T12:58:11.204" v="2374" actId="478"/>
          <ac:picMkLst>
            <pc:docMk/>
            <pc:sldMk cId="327791686" sldId="10404"/>
            <ac:picMk id="6" creationId="{00000000-0000-0000-0000-000000000000}"/>
          </ac:picMkLst>
        </pc:picChg>
        <pc:picChg chg="del">
          <ac:chgData name="Kathleen Dollard" userId="0e099197-7e30-40b4-b137-48962f86e452" providerId="ADAL" clId="{4331D4B4-7512-4D64-AAE3-4C0723DBAF06}" dt="2022-04-08T12:58:11.204" v="2374" actId="478"/>
          <ac:picMkLst>
            <pc:docMk/>
            <pc:sldMk cId="327791686" sldId="10404"/>
            <ac:picMk id="7" creationId="{00000000-0000-0000-0000-000000000000}"/>
          </ac:picMkLst>
        </pc:picChg>
        <pc:picChg chg="del">
          <ac:chgData name="Kathleen Dollard" userId="0e099197-7e30-40b4-b137-48962f86e452" providerId="ADAL" clId="{4331D4B4-7512-4D64-AAE3-4C0723DBAF06}" dt="2022-04-08T12:58:11.204" v="2374" actId="478"/>
          <ac:picMkLst>
            <pc:docMk/>
            <pc:sldMk cId="327791686" sldId="10404"/>
            <ac:picMk id="8" creationId="{00000000-0000-0000-0000-000000000000}"/>
          </ac:picMkLst>
        </pc:picChg>
        <pc:picChg chg="del">
          <ac:chgData name="Kathleen Dollard" userId="0e099197-7e30-40b4-b137-48962f86e452" providerId="ADAL" clId="{4331D4B4-7512-4D64-AAE3-4C0723DBAF06}" dt="2022-04-08T12:58:11.204" v="2374" actId="478"/>
          <ac:picMkLst>
            <pc:docMk/>
            <pc:sldMk cId="327791686" sldId="10404"/>
            <ac:picMk id="10" creationId="{00000000-0000-0000-0000-000000000000}"/>
          </ac:picMkLst>
        </pc:picChg>
        <pc:picChg chg="add mod">
          <ac:chgData name="Kathleen Dollard" userId="0e099197-7e30-40b4-b137-48962f86e452" providerId="ADAL" clId="{4331D4B4-7512-4D64-AAE3-4C0723DBAF06}" dt="2022-04-08T13:04:40.762" v="2398" actId="1076"/>
          <ac:picMkLst>
            <pc:docMk/>
            <pc:sldMk cId="327791686" sldId="10404"/>
            <ac:picMk id="11" creationId="{EDF65F48-400A-B305-3596-3EE6B9FC6F4C}"/>
          </ac:picMkLst>
        </pc:picChg>
        <pc:picChg chg="add del mod">
          <ac:chgData name="Kathleen Dollard" userId="0e099197-7e30-40b4-b137-48962f86e452" providerId="ADAL" clId="{4331D4B4-7512-4D64-AAE3-4C0723DBAF06}" dt="2022-04-08T13:04:32.030" v="2395" actId="478"/>
          <ac:picMkLst>
            <pc:docMk/>
            <pc:sldMk cId="327791686" sldId="10404"/>
            <ac:picMk id="14" creationId="{812C720F-BF6C-E434-D80A-158EEB6BE345}"/>
          </ac:picMkLst>
        </pc:picChg>
        <pc:picChg chg="add del mod">
          <ac:chgData name="Kathleen Dollard" userId="0e099197-7e30-40b4-b137-48962f86e452" providerId="ADAL" clId="{4331D4B4-7512-4D64-AAE3-4C0723DBAF06}" dt="2022-04-08T13:04:32.030" v="2395" actId="478"/>
          <ac:picMkLst>
            <pc:docMk/>
            <pc:sldMk cId="327791686" sldId="10404"/>
            <ac:picMk id="17" creationId="{9C1CFD2A-5734-D1B7-7AFD-BB55223FF585}"/>
          </ac:picMkLst>
        </pc:picChg>
        <pc:picChg chg="add mod">
          <ac:chgData name="Kathleen Dollard" userId="0e099197-7e30-40b4-b137-48962f86e452" providerId="ADAL" clId="{4331D4B4-7512-4D64-AAE3-4C0723DBAF06}" dt="2022-04-08T13:06:29.297" v="2406" actId="207"/>
          <ac:picMkLst>
            <pc:docMk/>
            <pc:sldMk cId="327791686" sldId="10404"/>
            <ac:picMk id="20" creationId="{38C5C461-A5CC-665B-9697-D998ACDABB37}"/>
          </ac:picMkLst>
        </pc:picChg>
        <pc:cxnChg chg="add del">
          <ac:chgData name="Kathleen Dollard" userId="0e099197-7e30-40b4-b137-48962f86e452" providerId="ADAL" clId="{4331D4B4-7512-4D64-AAE3-4C0723DBAF06}" dt="2022-04-08T13:06:55.402" v="2410" actId="478"/>
          <ac:cxnSpMkLst>
            <pc:docMk/>
            <pc:sldMk cId="327791686" sldId="10404"/>
            <ac:cxnSpMk id="24" creationId="{65A270B6-1EA6-2903-01FA-8B4A30BB5299}"/>
          </ac:cxnSpMkLst>
        </pc:cxnChg>
      </pc:sldChg>
      <pc:sldChg chg="add modTransition modAnim">
        <pc:chgData name="Kathleen Dollard" userId="0e099197-7e30-40b4-b137-48962f86e452" providerId="ADAL" clId="{4331D4B4-7512-4D64-AAE3-4C0723DBAF06}" dt="2022-04-08T13:38:49.936" v="2527"/>
        <pc:sldMkLst>
          <pc:docMk/>
          <pc:sldMk cId="3745330911" sldId="10405"/>
        </pc:sldMkLst>
      </pc:sldChg>
      <pc:sldChg chg="delSp modSp add del mod modAnim">
        <pc:chgData name="Kathleen Dollard" userId="0e099197-7e30-40b4-b137-48962f86e452" providerId="ADAL" clId="{4331D4B4-7512-4D64-AAE3-4C0723DBAF06}" dt="2022-04-08T13:34:38.485" v="2503" actId="47"/>
        <pc:sldMkLst>
          <pc:docMk/>
          <pc:sldMk cId="2202994398" sldId="10406"/>
        </pc:sldMkLst>
        <pc:picChg chg="mod ord">
          <ac:chgData name="Kathleen Dollard" userId="0e099197-7e30-40b4-b137-48962f86e452" providerId="ADAL" clId="{4331D4B4-7512-4D64-AAE3-4C0723DBAF06}" dt="2022-04-08T13:29:36.349" v="2501" actId="1076"/>
          <ac:picMkLst>
            <pc:docMk/>
            <pc:sldMk cId="2202994398" sldId="10406"/>
            <ac:picMk id="4" creationId="{00000000-0000-0000-0000-000000000000}"/>
          </ac:picMkLst>
        </pc:picChg>
        <pc:picChg chg="del">
          <ac:chgData name="Kathleen Dollard" userId="0e099197-7e30-40b4-b137-48962f86e452" providerId="ADAL" clId="{4331D4B4-7512-4D64-AAE3-4C0723DBAF06}" dt="2022-04-08T13:23:53.557" v="2477" actId="478"/>
          <ac:picMkLst>
            <pc:docMk/>
            <pc:sldMk cId="2202994398" sldId="10406"/>
            <ac:picMk id="6" creationId="{00000000-0000-0000-0000-000000000000}"/>
          </ac:picMkLst>
        </pc:picChg>
        <pc:picChg chg="mod ord">
          <ac:chgData name="Kathleen Dollard" userId="0e099197-7e30-40b4-b137-48962f86e452" providerId="ADAL" clId="{4331D4B4-7512-4D64-AAE3-4C0723DBAF06}" dt="2022-04-08T13:28:00.993" v="2496" actId="1076"/>
          <ac:picMkLst>
            <pc:docMk/>
            <pc:sldMk cId="2202994398" sldId="10406"/>
            <ac:picMk id="10" creationId="{00000000-0000-0000-0000-000000000000}"/>
          </ac:picMkLst>
        </pc:picChg>
      </pc:sldChg>
      <pc:sldChg chg="modSp add mod modAnim">
        <pc:chgData name="Kathleen Dollard" userId="0e099197-7e30-40b4-b137-48962f86e452" providerId="ADAL" clId="{4331D4B4-7512-4D64-AAE3-4C0723DBAF06}" dt="2022-04-08T13:35:06.890" v="2505"/>
        <pc:sldMkLst>
          <pc:docMk/>
          <pc:sldMk cId="1881898116" sldId="10407"/>
        </pc:sldMkLst>
        <pc:picChg chg="mod">
          <ac:chgData name="Kathleen Dollard" userId="0e099197-7e30-40b4-b137-48962f86e452" providerId="ADAL" clId="{4331D4B4-7512-4D64-AAE3-4C0723DBAF06}" dt="2022-04-08T13:27:33.333" v="2491" actId="1076"/>
          <ac:picMkLst>
            <pc:docMk/>
            <pc:sldMk cId="1881898116" sldId="10407"/>
            <ac:picMk id="10" creationId="{00000000-0000-0000-0000-000000000000}"/>
          </ac:picMkLst>
        </pc:picChg>
      </pc:sldChg>
      <pc:sldChg chg="add mod modShow">
        <pc:chgData name="Kathleen Dollard" userId="0e099197-7e30-40b4-b137-48962f86e452" providerId="ADAL" clId="{4331D4B4-7512-4D64-AAE3-4C0723DBAF06}" dt="2022-04-08T13:35:19.313" v="2506" actId="729"/>
        <pc:sldMkLst>
          <pc:docMk/>
          <pc:sldMk cId="180081620" sldId="10408"/>
        </pc:sldMkLst>
      </pc:sldChg>
      <pc:sldChg chg="add del">
        <pc:chgData name="Kathleen Dollard" userId="0e099197-7e30-40b4-b137-48962f86e452" providerId="ADAL" clId="{4331D4B4-7512-4D64-AAE3-4C0723DBAF06}" dt="2022-04-08T13:23:29.640" v="2475"/>
        <pc:sldMkLst>
          <pc:docMk/>
          <pc:sldMk cId="211824619" sldId="10409"/>
        </pc:sldMkLst>
      </pc:sldChg>
      <pc:sldChg chg="add del">
        <pc:chgData name="Kathleen Dollard" userId="0e099197-7e30-40b4-b137-48962f86e452" providerId="ADAL" clId="{4331D4B4-7512-4D64-AAE3-4C0723DBAF06}" dt="2022-04-08T13:23:28.974" v="2474"/>
        <pc:sldMkLst>
          <pc:docMk/>
          <pc:sldMk cId="3583652200" sldId="10410"/>
        </pc:sldMkLst>
      </pc:sldChg>
    </pc:docChg>
  </pc:docChgLst>
</pc:chgInfo>
</file>

<file path=ppt/comments/modernComment_101_CB9B7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77B51A-ABBC-46FB-9180-81833BDFA137}" authorId="{C6D0A17B-AEE2-8C08-1066-16BDD86F0150}" created="2022-03-30T13:50:33.4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15965510" sldId="257"/>
      <ac:spMk id="3" creationId="{DD48636B-8C83-4EAB-AA28-86E01CCA2CFB}"/>
      <ac:txMk cp="72" len="38">
        <ac:context len="197" hash="1406573377"/>
      </ac:txMk>
    </ac:txMkLst>
    <p188:pos x="5676900" y="660400"/>
    <p188:txBody>
      <a:bodyPr/>
      <a:lstStyle/>
      <a:p>
        <a:r>
          <a:rPr lang="en-US"/>
          <a:t>There's a lot behind this bucket. And, that might mean there's a better phrase to use here.
For this bucket, I think of NRT and related features: How can we use the compiler's diagnostics (or analyzers) to spot potential issues in your code, and warn you about it. The compiler itself becomes a lint tool, or even like a human code review.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CFC71-249D-4BC7-852C-BEC4FA4445C8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2C74E-F782-4E8E-930A-01AFD8CA28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2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2C74E-F782-4E8E-930A-01AFD8CA28C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6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Leslie on tooling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2C74E-F782-4E8E-930A-01AFD8CA28C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32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2C74E-F782-4E8E-930A-01AFD8CA28C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2C74E-F782-4E8E-930A-01AFD8CA28C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60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2C74E-F782-4E8E-930A-01AFD8CA28C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3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8F54-E29E-4AB3-996A-48044B349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94E4B-6513-4C93-9814-4C8FD9518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DF5FE-A906-40F6-BEB8-B7F11C9F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AE37-665B-4844-9F42-2D2169DC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5C511-6330-4925-926A-4271B6F8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55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6AFC-6E1E-4022-92A5-B8EEB835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37580-0BF7-4ABD-9D16-45B1AE63B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444D5-DBEB-4C80-969C-CF8A6CCE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160-4594-485E-9076-F4E3DECE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2B472-5F42-476F-9177-2F1C54E7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5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ABEB2-DD06-44EC-B250-3C0C6D28D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3DB8F-09D3-494B-95E2-046E3176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30B3D-09DF-49A1-909A-FC59F0F9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9F573-C21C-489A-B118-79AE37FD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F000-838A-4295-9831-A9D1F377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2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7088" rtl="0" eaLnBrk="1" fontAlgn="base" hangingPunct="1">
              <a:spcBef>
                <a:spcPct val="0"/>
              </a:spcBef>
              <a:spcAft>
                <a:spcPct val="0"/>
              </a:spcAft>
              <a:defRPr lang="en-US" sz="3867" b="1" dirty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53383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 bwMode="auto">
          <a:xfrm>
            <a:off x="5774236" y="6159260"/>
            <a:ext cx="58081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2060"/>
                </a:solidFill>
                <a:latin typeface="+mj-lt"/>
              </a:rPr>
              <a:t>Copyright</a:t>
            </a:r>
            <a:r>
              <a:rPr lang="en-US" sz="1200" baseline="0" dirty="0">
                <a:solidFill>
                  <a:srgbClr val="002060"/>
                </a:solidFill>
                <a:latin typeface="+mj-lt"/>
              </a:rPr>
              <a:t> Kathleen Dollard 2016</a:t>
            </a:r>
            <a:endParaRPr lang="en-US" sz="12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743965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E54F-7E29-4FD6-BD6F-CAD20C0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EC2E-42C8-46DB-809D-E1B4D6A3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E5FA-59C7-44E1-AF1E-D854FAD8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F07F-D999-40E9-816B-AF9641B2B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04A3A-D8F0-4209-A3F6-3155592B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9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34EA-B8BA-4B2E-9CDC-544914DC7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3E6ED-1987-4624-A293-326ADF8DF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A9E35-A63E-429B-B18D-1D2A196B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EFED2-9D07-471A-9A84-9238F4F1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5FACD-3B57-4C3D-9160-B9117A5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4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7B15-A36D-4803-ABCE-A7A7B8E6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CD82-524E-4210-A84D-13D7925D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5D3F3-1B38-4D8D-9936-9CDEBEE22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E9B0A-5995-4A05-88E9-50792059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C33B-7922-4A03-AA2A-307BECA8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D293E-82C2-46A2-B7B9-543AC00C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8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B7DA-3B78-4270-AEC8-18ACEE8EA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BA25A-74E0-4872-9834-88EA18945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7E93D-E86B-4864-9E4F-90843AB31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30CE9-3A76-44BD-8022-B26630A91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91E7A-874F-4BA4-8757-ABC66C9A5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1350E-6436-431D-A6CE-CABBD539F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055EC-8672-4003-A474-5DD0BFCF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A4A6C-5614-4151-8489-F3AAAB1A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0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87556-CDAF-460D-B922-3413A4BE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D4283-0C27-4172-9270-B88BBD09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2318E-0872-42E3-8723-328D33F5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959F1-C00C-49D1-80A4-FABF0B8D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5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CC011-FEA0-4710-B5C4-21EB42E1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71EB8-A670-4D4F-A4A4-4F82077E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60596-9542-4579-9B76-BBBBA072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5AD8-BF40-4CC5-B87C-B045E7E1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F5407-C30E-4313-B663-D82904A6E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DB8FA-5B9B-420D-A21C-9C69084EB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28E48-14B3-4DDE-B46E-6667437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4EDF6-0AD4-46D6-824E-73CF10E9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1441C-D5BB-43CF-9401-D22A96D8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7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D481-5230-4A41-81A1-9B23952E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0EB2B-BA5F-4CFF-94BD-0444AB8FE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A54F2-82B2-4C40-9C78-381D4F4E0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E6894-99C4-4FE7-8F25-084EA832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3DB34-B87C-4969-8EC9-55EB7A84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88D4D-0A6D-4702-A38E-A96E6E9D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6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BE0ED8-E202-411B-BE95-1B40F3F54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0F8D-09F0-48BA-B232-EC9F4E173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FC901-D82D-46E4-9A0D-1EBE3BBEC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BA1CA-5E75-4A06-A225-577419E82AAA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AB0B5-47C2-46C1-BFC9-D32850261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E6F03-04DB-4C2D-ADAC-5763A21DD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5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vikidia.org/wiki/Twit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raph.org.uk/photo/3100027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termediate_value_theorem_2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KathleenDollard/DevIntersection2022" TargetMode="External"/><Relationship Id="rId4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sharp-design-process-standup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hleenDollard/sample-profiling-problem" TargetMode="External"/><Relationship Id="rId2" Type="http://schemas.openxmlformats.org/officeDocument/2006/relationships/hyperlink" Target="https://github.com/KathleenDollard/sample-puzz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thleenDollard/sample-csharp-8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hleenDollard/sample-patterns/tree/devintersection-2021-start" TargetMode="External"/><Relationship Id="rId7" Type="http://schemas.openxmlformats.org/officeDocument/2006/relationships/hyperlink" Target="https://fr.vikidia.org/wiki/Twitter" TargetMode="External"/><Relationship Id="rId2" Type="http://schemas.openxmlformats.org/officeDocument/2006/relationships/hyperlink" Target="https://github.com/KathleenDollard/sample-puzzles/tree/start-devintersection-202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docs.microsoft.com/en-us/dotnet/csharp/" TargetMode="External"/><Relationship Id="rId4" Type="http://schemas.openxmlformats.org/officeDocument/2006/relationships/hyperlink" Target="https://docs.microsoft.com/en-us/dotnet/csharp/tutorials/pattern-matchin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CB9B7F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CD68-BBBA-4A1C-B8A0-F19E17229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81689"/>
          </a:xfrm>
        </p:spPr>
        <p:txBody>
          <a:bodyPr>
            <a:normAutofit/>
          </a:bodyPr>
          <a:lstStyle/>
          <a:p>
            <a:r>
              <a:rPr lang="en-US" sz="5400" dirty="0"/>
              <a:t>Become a Better C# Developer</a:t>
            </a:r>
            <a:br>
              <a:rPr lang="en-US" sz="5400" dirty="0"/>
            </a:br>
            <a:r>
              <a:rPr lang="en-US" sz="3600" dirty="0" err="1"/>
              <a:t>DevIntersection</a:t>
            </a:r>
            <a:r>
              <a:rPr lang="en-US" sz="3600" dirty="0"/>
              <a:t> April 2022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C6A37-53D6-4826-8609-4A4EEF924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7165" y="4582696"/>
            <a:ext cx="5088835" cy="1655762"/>
          </a:xfrm>
        </p:spPr>
        <p:txBody>
          <a:bodyPr>
            <a:normAutofit/>
          </a:bodyPr>
          <a:lstStyle/>
          <a:p>
            <a:r>
              <a:rPr lang="en-US" dirty="0"/>
              <a:t>Leslie Richardson</a:t>
            </a:r>
          </a:p>
          <a:p>
            <a:r>
              <a:rPr lang="en-US" dirty="0"/>
              <a:t> </a:t>
            </a:r>
            <a:r>
              <a:rPr lang="en-US" sz="2000" dirty="0"/>
              <a:t>Program Manager, Microsoft</a:t>
            </a:r>
            <a:endParaRPr lang="en-US" dirty="0"/>
          </a:p>
        </p:txBody>
      </p:sp>
      <p:pic>
        <p:nvPicPr>
          <p:cNvPr id="5" name="Picture 4" descr="A picture containing ax&#10;&#10;Description automatically generated">
            <a:extLst>
              <a:ext uri="{FF2B5EF4-FFF2-40B4-BE49-F238E27FC236}">
                <a16:creationId xmlns:a16="http://schemas.microsoft.com/office/drawing/2014/main" id="{91989526-CF3A-4BBA-9243-C36E7AAE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5596" y="3726135"/>
            <a:ext cx="400050" cy="32448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37C29CB-5476-4F78-8C52-75627C6FC96E}"/>
              </a:ext>
            </a:extLst>
          </p:cNvPr>
          <p:cNvSpPr txBox="1">
            <a:spLocks/>
          </p:cNvSpPr>
          <p:nvPr/>
        </p:nvSpPr>
        <p:spPr>
          <a:xfrm>
            <a:off x="1470991" y="284079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Kathleen Dollard</a:t>
            </a:r>
          </a:p>
          <a:p>
            <a:r>
              <a:rPr lang="en-US" sz="2000" dirty="0"/>
              <a:t>Principal Program Manager, Microsoft</a:t>
            </a:r>
          </a:p>
          <a:p>
            <a:r>
              <a:rPr lang="en-US" sz="2000" dirty="0"/>
              <a:t>@kathleendollard                                                                                                             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99A7633-ACEB-4379-89F0-F9EF9F7B1EE2}"/>
              </a:ext>
            </a:extLst>
          </p:cNvPr>
          <p:cNvSpPr txBox="1">
            <a:spLocks/>
          </p:cNvSpPr>
          <p:nvPr/>
        </p:nvSpPr>
        <p:spPr>
          <a:xfrm>
            <a:off x="6059194" y="4582696"/>
            <a:ext cx="508883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Andrew Hall</a:t>
            </a:r>
          </a:p>
          <a:p>
            <a:r>
              <a:rPr lang="en-US" sz="2000" dirty="0"/>
              <a:t>Senior Software Engineer, Microsoft</a:t>
            </a:r>
          </a:p>
        </p:txBody>
      </p:sp>
    </p:spTree>
    <p:extLst>
      <p:ext uri="{BB962C8B-B14F-4D97-AF65-F5344CB8AC3E}">
        <p14:creationId xmlns:p14="http://schemas.microsoft.com/office/powerpoint/2010/main" val="87698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Cognitive Dissonance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600" y="1633308"/>
            <a:ext cx="10972800" cy="4344976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Learning includes breaking old associations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Your brain contorts to fit new input into existing perception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That’s being human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How do we break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Humor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Horror, trauma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Explicit incorrectness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Clarify your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Show it’s wrong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 confirm it’s right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Verbalizing to another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Empathy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Forced clarity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8" y="2008380"/>
            <a:ext cx="3412396" cy="4114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7" y="2008380"/>
            <a:ext cx="3412396" cy="4114947"/>
          </a:xfrm>
          <a:prstGeom prst="rect">
            <a:avLst/>
          </a:prstGeom>
        </p:spPr>
      </p:pic>
      <p:pic>
        <p:nvPicPr>
          <p:cNvPr id="7" name="Back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62" y="2315111"/>
            <a:ext cx="2097284" cy="1992583"/>
          </a:xfrm>
          <a:prstGeom prst="rect">
            <a:avLst/>
          </a:prstGeom>
        </p:spPr>
      </p:pic>
      <p:pic>
        <p:nvPicPr>
          <p:cNvPr id="5" name="Snake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80" y="2008381"/>
            <a:ext cx="1807763" cy="2339032"/>
          </a:xfrm>
          <a:prstGeom prst="rect">
            <a:avLst/>
          </a:prstGeom>
        </p:spPr>
      </p:pic>
      <p:pic>
        <p:nvPicPr>
          <p:cNvPr id="10" name="Front man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7" y="2008380"/>
            <a:ext cx="3412396" cy="4114947"/>
          </a:xfrm>
          <a:prstGeom prst="rect">
            <a:avLst/>
          </a:prstGeom>
        </p:spPr>
      </p:pic>
      <p:pic>
        <p:nvPicPr>
          <p:cNvPr id="8" name="Front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62" y="2315111"/>
            <a:ext cx="2097284" cy="1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Cognitive Dissonance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600" y="1633308"/>
            <a:ext cx="10972800" cy="4344976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Learning includes breaking old associations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Your brain contorts to fit new input into existing perception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That’s being human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How do we break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Humor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Horror, trauma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Explicit incorrectness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Clarify your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Show it’s wrong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 confirm it’s right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Verbalizing to another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Empathy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Forced clarity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11" name="Picture 10" descr="A train on the railway tracks&#10;&#10;Description automatically generated">
            <a:extLst>
              <a:ext uri="{FF2B5EF4-FFF2-40B4-BE49-F238E27FC236}">
                <a16:creationId xmlns:a16="http://schemas.microsoft.com/office/drawing/2014/main" id="{EDF65F48-400A-B305-3596-3EE6B9FC6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0483" y="2958871"/>
            <a:ext cx="4140629" cy="27431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3EB5D87-3B53-0129-3C6E-508D29D78E00}"/>
              </a:ext>
            </a:extLst>
          </p:cNvPr>
          <p:cNvGrpSpPr/>
          <p:nvPr/>
        </p:nvGrpSpPr>
        <p:grpSpPr>
          <a:xfrm>
            <a:off x="8715020" y="2339301"/>
            <a:ext cx="2777293" cy="2035655"/>
            <a:chOff x="8715020" y="2339301"/>
            <a:chExt cx="2777293" cy="2035655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43BDF48-B4B0-83D1-8611-D62A66C92B89}"/>
                </a:ext>
              </a:extLst>
            </p:cNvPr>
            <p:cNvSpPr/>
            <p:nvPr/>
          </p:nvSpPr>
          <p:spPr>
            <a:xfrm rot="13823936">
              <a:off x="9204068" y="2702431"/>
              <a:ext cx="1183477" cy="2161574"/>
            </a:xfrm>
            <a:prstGeom prst="triangle">
              <a:avLst>
                <a:gd name="adj" fmla="val 29616"/>
              </a:avLst>
            </a:prstGeom>
            <a:gradFill flip="none"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rgbClr val="4472C4"/>
                </a:gs>
              </a:gsLst>
              <a:lin ang="81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FFADA58-6508-60EE-A75A-4D4CE0BE48F6}"/>
                </a:ext>
              </a:extLst>
            </p:cNvPr>
            <p:cNvGrpSpPr/>
            <p:nvPr/>
          </p:nvGrpSpPr>
          <p:grpSpPr>
            <a:xfrm>
              <a:off x="10156320" y="2339301"/>
              <a:ext cx="1335993" cy="1239140"/>
              <a:chOff x="10028133" y="1027906"/>
              <a:chExt cx="1335993" cy="123914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265ED7C-62B4-A594-6D06-5FC9CB33AE96}"/>
                  </a:ext>
                </a:extLst>
              </p:cNvPr>
              <p:cNvSpPr/>
              <p:nvPr/>
            </p:nvSpPr>
            <p:spPr>
              <a:xfrm>
                <a:off x="10028133" y="1027906"/>
                <a:ext cx="1335993" cy="12391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Graphic 19" descr="Mosquito with solid fill">
                <a:extLst>
                  <a:ext uri="{FF2B5EF4-FFF2-40B4-BE49-F238E27FC236}">
                    <a16:creationId xmlns:a16="http://schemas.microsoft.com/office/drawing/2014/main" id="{38C5C461-A5CC-665B-9697-D998ACDAB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215963" y="1190276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7791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Cognitive Dissonance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600" y="1633308"/>
            <a:ext cx="10972800" cy="4344976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Learning includes breaking old associations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Your brain contorts to fit new input into existing perception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That’s being human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How do we break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Humor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Horror, trauma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Explicit incorrectness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Clarify your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Show it’s wrong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 confirm it’s right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Verbalizing to another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Empathy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Forced clarity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8" y="2008380"/>
            <a:ext cx="3412396" cy="4114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7" y="2008380"/>
            <a:ext cx="3412396" cy="4114947"/>
          </a:xfrm>
          <a:prstGeom prst="rect">
            <a:avLst/>
          </a:prstGeom>
        </p:spPr>
      </p:pic>
      <p:pic>
        <p:nvPicPr>
          <p:cNvPr id="7" name="Back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62" y="2315111"/>
            <a:ext cx="2097284" cy="1992583"/>
          </a:xfrm>
          <a:prstGeom prst="rect">
            <a:avLst/>
          </a:prstGeom>
        </p:spPr>
      </p:pic>
      <p:pic>
        <p:nvPicPr>
          <p:cNvPr id="5" name="Snake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80" y="2008381"/>
            <a:ext cx="1807763" cy="2339032"/>
          </a:xfrm>
          <a:prstGeom prst="rect">
            <a:avLst/>
          </a:prstGeom>
        </p:spPr>
      </p:pic>
      <p:pic>
        <p:nvPicPr>
          <p:cNvPr id="10" name="Front man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7" y="2008380"/>
            <a:ext cx="3412396" cy="4114947"/>
          </a:xfrm>
          <a:prstGeom prst="rect">
            <a:avLst/>
          </a:prstGeom>
        </p:spPr>
      </p:pic>
      <p:pic>
        <p:nvPicPr>
          <p:cNvPr id="8" name="Front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62" y="2315111"/>
            <a:ext cx="2097284" cy="1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Cognitive Dissonance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+mn-lt"/>
              </a:rPr>
              <a:t>Learning includes breaking old associations</a:t>
            </a:r>
          </a:p>
          <a:p>
            <a:r>
              <a:rPr lang="en-US" dirty="0">
                <a:latin typeface="+mn-lt"/>
              </a:rPr>
              <a:t>Your brain contorts to fit new input into existing perception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That’s being human</a:t>
            </a:r>
          </a:p>
          <a:p>
            <a:r>
              <a:rPr lang="en-US" dirty="0">
                <a:latin typeface="+mn-lt"/>
              </a:rPr>
              <a:t>How do we break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Humor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Horror, trauma</a:t>
            </a:r>
          </a:p>
          <a:p>
            <a:r>
              <a:rPr lang="en-US" dirty="0">
                <a:latin typeface="+mn-lt"/>
              </a:rPr>
              <a:t>Explicit incorrectness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Clarify your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Show it’s wrong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Or confirm it’s right</a:t>
            </a:r>
          </a:p>
          <a:p>
            <a:r>
              <a:rPr lang="en-US" dirty="0">
                <a:latin typeface="+mn-lt"/>
              </a:rPr>
              <a:t>Verbalizing to another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Empathy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Forced clarity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31" y="1371453"/>
            <a:ext cx="3412396" cy="4114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30" y="1371453"/>
            <a:ext cx="3412396" cy="4114947"/>
          </a:xfrm>
          <a:prstGeom prst="rect">
            <a:avLst/>
          </a:prstGeom>
        </p:spPr>
      </p:pic>
      <p:pic>
        <p:nvPicPr>
          <p:cNvPr id="7" name="Back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495" y="1678184"/>
            <a:ext cx="2097284" cy="1992583"/>
          </a:xfrm>
          <a:prstGeom prst="rect">
            <a:avLst/>
          </a:prstGeom>
        </p:spPr>
      </p:pic>
      <p:pic>
        <p:nvPicPr>
          <p:cNvPr id="5" name="Snake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13" y="1371454"/>
            <a:ext cx="1807763" cy="2339032"/>
          </a:xfrm>
          <a:prstGeom prst="rect">
            <a:avLst/>
          </a:prstGeom>
        </p:spPr>
      </p:pic>
      <p:pic>
        <p:nvPicPr>
          <p:cNvPr id="10" name="Front man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30" y="1371453"/>
            <a:ext cx="3412396" cy="4114947"/>
          </a:xfrm>
          <a:prstGeom prst="rect">
            <a:avLst/>
          </a:prstGeom>
        </p:spPr>
      </p:pic>
      <p:pic>
        <p:nvPicPr>
          <p:cNvPr id="8" name="Front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495" y="1678184"/>
            <a:ext cx="2097284" cy="1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1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8" dur="2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2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5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Puzzle groups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9504" y="1408039"/>
            <a:ext cx="10972800" cy="4267200"/>
          </a:xfrm>
        </p:spPr>
        <p:txBody>
          <a:bodyPr/>
          <a:lstStyle/>
          <a:p>
            <a:r>
              <a:rPr lang="en-US" sz="3200" b="0" dirty="0"/>
              <a:t>Two or three people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Generally, not the people you came with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If you think you’re good, pair with someone you think might struggle</a:t>
            </a:r>
          </a:p>
          <a:p>
            <a:r>
              <a:rPr lang="en-US" sz="3200" b="0" dirty="0"/>
              <a:t>I’ll set out a puzzle in the form of a unit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It will require a change to create a meaningful passing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The discussion of ‘why’ is the important aspect</a:t>
            </a:r>
          </a:p>
          <a:p>
            <a:r>
              <a:rPr lang="en-US" sz="3200" b="0" dirty="0"/>
              <a:t>There’s a time for everything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I want you to think, not experiment</a:t>
            </a:r>
          </a:p>
        </p:txBody>
      </p:sp>
    </p:spTree>
    <p:extLst>
      <p:ext uri="{BB962C8B-B14F-4D97-AF65-F5344CB8AC3E}">
        <p14:creationId xmlns:p14="http://schemas.microsoft.com/office/powerpoint/2010/main" val="310017266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and together face art sketch drawing illustration glasses assembly head conceptual photomontage organ puzzle jigsaw comics emotion cartoon assemble puzzle piece jigsaw puzzle">
            <a:extLst>
              <a:ext uri="{FF2B5EF4-FFF2-40B4-BE49-F238E27FC236}">
                <a16:creationId xmlns:a16="http://schemas.microsoft.com/office/drawing/2014/main" id="{425520E7-5873-4E46-A9A7-FCC98628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86" y="1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270639" y="540230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Puzzles!!</a:t>
            </a:r>
          </a:p>
        </p:txBody>
      </p:sp>
    </p:spTree>
    <p:extLst>
      <p:ext uri="{BB962C8B-B14F-4D97-AF65-F5344CB8AC3E}">
        <p14:creationId xmlns:p14="http://schemas.microsoft.com/office/powerpoint/2010/main" val="342437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5EC4-756C-B74D-8B1B-9F3F2EBF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26" b="16790"/>
          <a:stretch/>
        </p:blipFill>
        <p:spPr>
          <a:xfrm>
            <a:off x="1790699" y="2324100"/>
            <a:ext cx="8180615" cy="1572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717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DCC3F-8603-40D5-A034-B0BF569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to Advanced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3DD259-225C-4499-81DE-F2C896EF4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33804" y="1218158"/>
            <a:ext cx="4821584" cy="344667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B6D64A-8835-4A7B-8E0C-A8F169A45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all know more about some things and less about others</a:t>
            </a:r>
          </a:p>
          <a:p>
            <a:r>
              <a:rPr lang="en-US" sz="2000" dirty="0"/>
              <a:t>We always wonder what we’re missing</a:t>
            </a:r>
          </a:p>
          <a:p>
            <a:r>
              <a:rPr lang="en-US" sz="2000" dirty="0"/>
              <a:t>New learning “sticks” better in the context of fundamentals</a:t>
            </a:r>
          </a:p>
          <a:p>
            <a:r>
              <a:rPr lang="en-US" sz="2000" dirty="0"/>
              <a:t>I hope this workshop will be a great close to the conference</a:t>
            </a:r>
          </a:p>
          <a:p>
            <a:r>
              <a:rPr lang="en-US" sz="2000" dirty="0"/>
              <a:t>But you’ll forget a lot by Monday</a:t>
            </a:r>
          </a:p>
          <a:p>
            <a:r>
              <a:rPr lang="en-US" sz="2000" dirty="0"/>
              <a:t>Link to materials and summary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833CC-57F7-4D97-9586-E1F2E18AB62F}"/>
              </a:ext>
            </a:extLst>
          </p:cNvPr>
          <p:cNvSpPr txBox="1"/>
          <p:nvPr/>
        </p:nvSpPr>
        <p:spPr>
          <a:xfrm>
            <a:off x="6579726" y="4926505"/>
            <a:ext cx="617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commons.wikimedia.org/wiki/File:Intermediate_value_theorem_2.sv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36D70-D0FC-AD15-4650-F6BE7E7CEE58}"/>
              </a:ext>
            </a:extLst>
          </p:cNvPr>
          <p:cNvSpPr txBox="1"/>
          <p:nvPr/>
        </p:nvSpPr>
        <p:spPr>
          <a:xfrm>
            <a:off x="839788" y="5422770"/>
            <a:ext cx="6206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5"/>
              </a:rPr>
              <a:t>https://github.com/KathleenDollard/DevIntersection2022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65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ffee break time">
            <a:extLst>
              <a:ext uri="{FF2B5EF4-FFF2-40B4-BE49-F238E27FC236}">
                <a16:creationId xmlns:a16="http://schemas.microsoft.com/office/drawing/2014/main" id="{A9687C1C-08F2-4E8E-97AD-66D2AD54F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r="26180" b="9091"/>
          <a:stretch/>
        </p:blipFill>
        <p:spPr bwMode="auto">
          <a:xfrm>
            <a:off x="5386388" y="1"/>
            <a:ext cx="68056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9FA13-13CC-44B9-ABA2-16EA5924CBEE}"/>
              </a:ext>
            </a:extLst>
          </p:cNvPr>
          <p:cNvSpPr txBox="1"/>
          <p:nvPr/>
        </p:nvSpPr>
        <p:spPr>
          <a:xfrm>
            <a:off x="804671" y="2033574"/>
            <a:ext cx="5742603" cy="385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88922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7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9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11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14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6CC9E-46F2-2234-A099-AD02A141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4" y="968432"/>
            <a:ext cx="5597236" cy="492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863A9-B591-E6A2-ACD7-6CD68AC57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2300" y="2356590"/>
            <a:ext cx="3940662" cy="2124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Kathleen on thinking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Leslie on using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Profiling is different</a:t>
            </a:r>
          </a:p>
        </p:txBody>
      </p:sp>
    </p:spTree>
    <p:extLst>
      <p:ext uri="{BB962C8B-B14F-4D97-AF65-F5344CB8AC3E}">
        <p14:creationId xmlns:p14="http://schemas.microsoft.com/office/powerpoint/2010/main" val="298062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F4AB-3496-49BB-B052-8D098AFF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2FB35F9D-E303-4F5F-9A78-285A354BC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891422"/>
              </p:ext>
            </p:extLst>
          </p:nvPr>
        </p:nvGraphicFramePr>
        <p:xfrm>
          <a:off x="838200" y="1504991"/>
          <a:ext cx="10515600" cy="41148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425042">
                  <a:extLst>
                    <a:ext uri="{9D8B030D-6E8A-4147-A177-3AD203B41FA5}">
                      <a16:colId xmlns:a16="http://schemas.microsoft.com/office/drawing/2014/main" val="2689136331"/>
                    </a:ext>
                  </a:extLst>
                </a:gridCol>
                <a:gridCol w="7090558">
                  <a:extLst>
                    <a:ext uri="{9D8B030D-6E8A-4147-A177-3AD203B41FA5}">
                      <a16:colId xmlns:a16="http://schemas.microsoft.com/office/drawing/2014/main" val="3456381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8:00-9:15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Introduction, C#, a few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66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9:15-9:30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68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9:30-10:45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Debugging and light profiling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6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10:45-11:00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00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11:00-12:15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10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12:15-1:15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002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1:15-2:20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Newer C# features with help from 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0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2:20-2:30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Short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32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2:30-3:00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6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115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1658440" y="685800"/>
            <a:ext cx="887512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Code is hard to debug when you can’t read the code</a:t>
            </a:r>
          </a:p>
          <a:p>
            <a:pPr algn="ctr"/>
            <a:endParaRPr lang="en-US" sz="32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Code is hard to debug when the symptom (issue)</a:t>
            </a:r>
            <a:br>
              <a:rPr lang="en-US" sz="3200" dirty="0">
                <a:solidFill>
                  <a:srgbClr val="002060"/>
                </a:solidFill>
                <a:latin typeface="+mj-lt"/>
              </a:rPr>
            </a:br>
            <a:r>
              <a:rPr lang="en-US" sz="3200" dirty="0">
                <a:solidFill>
                  <a:srgbClr val="002060"/>
                </a:solidFill>
                <a:latin typeface="+mj-lt"/>
              </a:rPr>
              <a:t>is distant from the problem (bug)</a:t>
            </a:r>
            <a:br>
              <a:rPr lang="en-US" sz="3200" dirty="0">
                <a:solidFill>
                  <a:srgbClr val="002060"/>
                </a:solidFill>
                <a:latin typeface="+mj-lt"/>
              </a:rPr>
            </a:br>
            <a:r>
              <a:rPr lang="en-US" sz="3200" dirty="0">
                <a:solidFill>
                  <a:srgbClr val="002060"/>
                </a:solidFill>
                <a:latin typeface="+mj-lt"/>
              </a:rPr>
              <a:t>in time or space</a:t>
            </a:r>
          </a:p>
          <a:p>
            <a:pPr algn="ctr"/>
            <a:endParaRPr lang="en-US" sz="32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Code is hard to debug when the context</a:t>
            </a:r>
            <a:br>
              <a:rPr lang="en-US" sz="3200" dirty="0">
                <a:solidFill>
                  <a:srgbClr val="002060"/>
                </a:solidFill>
                <a:latin typeface="+mj-lt"/>
              </a:rPr>
            </a:br>
            <a:r>
              <a:rPr lang="en-US" sz="3200" dirty="0">
                <a:solidFill>
                  <a:srgbClr val="002060"/>
                </a:solidFill>
                <a:latin typeface="+mj-lt"/>
              </a:rPr>
              <a:t>causing the bug is transitory</a:t>
            </a:r>
          </a:p>
          <a:p>
            <a:pPr algn="ctr"/>
            <a:endParaRPr lang="en-US" sz="32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Code is hard to debug when someone gave you </a:t>
            </a:r>
            <a:br>
              <a:rPr lang="en-US" sz="3200" dirty="0">
                <a:solidFill>
                  <a:srgbClr val="002060"/>
                </a:solidFill>
                <a:latin typeface="+mj-lt"/>
              </a:rPr>
            </a:br>
            <a:r>
              <a:rPr lang="en-US" sz="3200" dirty="0">
                <a:solidFill>
                  <a:srgbClr val="002060"/>
                </a:solidFill>
                <a:latin typeface="+mj-lt"/>
              </a:rPr>
              <a:t>incorrect or misleading information</a:t>
            </a:r>
          </a:p>
          <a:p>
            <a:pPr algn="ctr"/>
            <a:endParaRPr 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8103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Strategies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309768" y="1862592"/>
            <a:ext cx="7572462" cy="4267200"/>
          </a:xfrm>
        </p:spPr>
        <p:txBody>
          <a:bodyPr/>
          <a:lstStyle/>
          <a:p>
            <a:pPr algn="ctr"/>
            <a:r>
              <a:rPr lang="en-US" sz="2400" dirty="0"/>
              <a:t>Divide and Conquer</a:t>
            </a:r>
          </a:p>
          <a:p>
            <a:pPr algn="ctr"/>
            <a:r>
              <a:rPr lang="en-US" sz="2400" dirty="0"/>
              <a:t>Scientific Method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508237" y="4255076"/>
            <a:ext cx="91755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2060"/>
                </a:solidFill>
                <a:latin typeface="+mj-lt"/>
              </a:rPr>
              <a:t>A good debugging strategy is any strategy you can articulate and repeat</a:t>
            </a:r>
          </a:p>
        </p:txBody>
      </p:sp>
    </p:spTree>
    <p:extLst>
      <p:ext uri="{BB962C8B-B14F-4D97-AF65-F5344CB8AC3E}">
        <p14:creationId xmlns:p14="http://schemas.microsoft.com/office/powerpoint/2010/main" val="416683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1687" y="337102"/>
            <a:ext cx="4730866" cy="762000"/>
          </a:xfrm>
        </p:spPr>
        <p:txBody>
          <a:bodyPr>
            <a:normAutofit fontScale="90000"/>
          </a:bodyPr>
          <a:lstStyle/>
          <a:p>
            <a:pPr algn="r"/>
            <a:r>
              <a:rPr lang="en-US" b="0" dirty="0"/>
              <a:t>A Debugging Strategy</a:t>
            </a:r>
            <a:br>
              <a:rPr lang="en-US" b="0" dirty="0"/>
            </a:br>
            <a:r>
              <a:rPr lang="en-US" i="1" dirty="0"/>
              <a:t>Scientific Method</a:t>
            </a:r>
          </a:p>
        </p:txBody>
      </p:sp>
      <p:sp>
        <p:nvSpPr>
          <p:cNvPr id="3" name="Flowchart: Data 2"/>
          <p:cNvSpPr/>
          <p:nvPr/>
        </p:nvSpPr>
        <p:spPr bwMode="auto">
          <a:xfrm>
            <a:off x="4699000" y="1464364"/>
            <a:ext cx="2882900" cy="520700"/>
          </a:xfrm>
          <a:prstGeom prst="flowChartInputOutpu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Something Happens</a:t>
            </a:r>
          </a:p>
        </p:txBody>
      </p:sp>
      <p:sp>
        <p:nvSpPr>
          <p:cNvPr id="5" name="Flowchart: Decision 4"/>
          <p:cNvSpPr/>
          <p:nvPr/>
        </p:nvSpPr>
        <p:spPr bwMode="auto">
          <a:xfrm>
            <a:off x="4921250" y="2175564"/>
            <a:ext cx="2457450" cy="1270000"/>
          </a:xfrm>
          <a:prstGeom prst="flowChartDecisi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Can you repro in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Visual Studio?</a:t>
            </a:r>
          </a:p>
        </p:txBody>
      </p:sp>
      <p:sp>
        <p:nvSpPr>
          <p:cNvPr id="6" name="Flowchart: Process 5"/>
          <p:cNvSpPr/>
          <p:nvPr/>
        </p:nvSpPr>
        <p:spPr bwMode="auto">
          <a:xfrm>
            <a:off x="8115300" y="2348602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Create several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hypotheses</a:t>
            </a:r>
          </a:p>
        </p:txBody>
      </p:sp>
      <p:sp>
        <p:nvSpPr>
          <p:cNvPr id="8" name="Flowchart: Process 7"/>
          <p:cNvSpPr/>
          <p:nvPr/>
        </p:nvSpPr>
        <p:spPr bwMode="auto">
          <a:xfrm>
            <a:off x="8115300" y="3385240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Select one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to </a:t>
            </a:r>
            <a:r>
              <a:rPr lang="en-US" b="1" i="1" dirty="0">
                <a:latin typeface="Tekton Pro" pitchFamily="34" charset="0"/>
              </a:rPr>
              <a:t>disprove</a:t>
            </a:r>
          </a:p>
        </p:txBody>
      </p:sp>
      <p:sp>
        <p:nvSpPr>
          <p:cNvPr id="9" name="Flowchart: Process 8"/>
          <p:cNvSpPr/>
          <p:nvPr/>
        </p:nvSpPr>
        <p:spPr bwMode="auto">
          <a:xfrm>
            <a:off x="8115300" y="4421878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Run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experiment</a:t>
            </a:r>
            <a:endParaRPr lang="en-US" b="1" i="1" dirty="0">
              <a:latin typeface="Tekton Pro" pitchFamily="34" charset="0"/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8115300" y="1311964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Repro, think,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write test</a:t>
            </a:r>
          </a:p>
        </p:txBody>
      </p:sp>
      <p:sp>
        <p:nvSpPr>
          <p:cNvPr id="11" name="Flowchart: Process 10"/>
          <p:cNvSpPr/>
          <p:nvPr/>
        </p:nvSpPr>
        <p:spPr bwMode="auto">
          <a:xfrm>
            <a:off x="8115300" y="5458514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Evaluate</a:t>
            </a:r>
            <a:endParaRPr lang="en-US" b="1" i="1" dirty="0">
              <a:latin typeface="Tekton Pro" pitchFamily="34" charset="0"/>
            </a:endParaRPr>
          </a:p>
        </p:txBody>
      </p:sp>
      <p:cxnSp>
        <p:nvCxnSpPr>
          <p:cNvPr id="13" name="Elbow Connector 12"/>
          <p:cNvCxnSpPr>
            <a:stCxn id="5" idx="3"/>
            <a:endCxn id="10" idx="1"/>
          </p:cNvCxnSpPr>
          <p:nvPr/>
        </p:nvCxnSpPr>
        <p:spPr bwMode="auto">
          <a:xfrm flipV="1">
            <a:off x="7378700" y="1648514"/>
            <a:ext cx="736600" cy="116205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6" idx="0"/>
          </p:cNvCxnSpPr>
          <p:nvPr/>
        </p:nvCxnSpPr>
        <p:spPr bwMode="auto">
          <a:xfrm rot="5400000">
            <a:off x="8739981" y="2166833"/>
            <a:ext cx="363538" cy="127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2"/>
            <a:endCxn id="11" idx="0"/>
          </p:cNvCxnSpPr>
          <p:nvPr/>
        </p:nvCxnSpPr>
        <p:spPr bwMode="auto">
          <a:xfrm rot="5400000">
            <a:off x="8739982" y="5276746"/>
            <a:ext cx="363536" cy="127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9" idx="0"/>
          </p:cNvCxnSpPr>
          <p:nvPr/>
        </p:nvCxnSpPr>
        <p:spPr bwMode="auto">
          <a:xfrm rot="5400000">
            <a:off x="8739981" y="4240109"/>
            <a:ext cx="363538" cy="127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2"/>
            <a:endCxn id="8" idx="0"/>
          </p:cNvCxnSpPr>
          <p:nvPr/>
        </p:nvCxnSpPr>
        <p:spPr bwMode="auto">
          <a:xfrm rot="5400000">
            <a:off x="8739981" y="3203471"/>
            <a:ext cx="363538" cy="127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1" idx="3"/>
            <a:endCxn id="10" idx="3"/>
          </p:cNvCxnSpPr>
          <p:nvPr/>
        </p:nvCxnSpPr>
        <p:spPr bwMode="auto">
          <a:xfrm flipV="1">
            <a:off x="9728200" y="1648514"/>
            <a:ext cx="12700" cy="4146550"/>
          </a:xfrm>
          <a:prstGeom prst="bentConnector3">
            <a:avLst>
              <a:gd name="adj1" fmla="val 180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4"/>
            <a:endCxn id="5" idx="0"/>
          </p:cNvCxnSpPr>
          <p:nvPr/>
        </p:nvCxnSpPr>
        <p:spPr bwMode="auto">
          <a:xfrm rot="16200000" flipH="1">
            <a:off x="6049962" y="2075552"/>
            <a:ext cx="190500" cy="952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 bwMode="auto">
          <a:xfrm>
            <a:off x="7346818" y="2816915"/>
            <a:ext cx="5080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Tekton Pro" pitchFamily="34" charset="0"/>
              </a:rPr>
              <a:t>Yes</a:t>
            </a:r>
          </a:p>
        </p:txBody>
      </p:sp>
      <p:sp>
        <p:nvSpPr>
          <p:cNvPr id="45" name="Rectangular Callout 44"/>
          <p:cNvSpPr/>
          <p:nvPr/>
        </p:nvSpPr>
        <p:spPr bwMode="auto">
          <a:xfrm>
            <a:off x="4550302" y="3827596"/>
            <a:ext cx="1850498" cy="760968"/>
          </a:xfrm>
          <a:prstGeom prst="wedgeRectCallout">
            <a:avLst>
              <a:gd name="adj1" fmla="val 23777"/>
              <a:gd name="adj2" fmla="val -116075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Outside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production?</a:t>
            </a:r>
          </a:p>
        </p:txBody>
      </p:sp>
    </p:spTree>
    <p:extLst>
      <p:ext uri="{BB962C8B-B14F-4D97-AF65-F5344CB8AC3E}">
        <p14:creationId xmlns:p14="http://schemas.microsoft.com/office/powerpoint/2010/main" val="38881535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33" grpId="0"/>
      <p:bldP spid="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6665" y="2059287"/>
            <a:ext cx="10758669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endParaRPr lang="en-US" sz="4000" b="1" dirty="0">
              <a:solidFill>
                <a:srgbClr val="002060"/>
              </a:solidFill>
              <a:latin typeface="+mj-lt"/>
            </a:endParaRPr>
          </a:p>
          <a:p>
            <a:pPr algn="ctr"/>
            <a:endParaRPr lang="en-US" sz="2000" b="1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Scientific Method Walkthrough</a:t>
            </a:r>
          </a:p>
        </p:txBody>
      </p:sp>
    </p:spTree>
    <p:extLst>
      <p:ext uri="{BB962C8B-B14F-4D97-AF65-F5344CB8AC3E}">
        <p14:creationId xmlns:p14="http://schemas.microsoft.com/office/powerpoint/2010/main" val="340278014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Debugging Game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One person imagines a bug. Be VERY specific. Know exactly the broken code and exactly what would happen	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Helps if it’s a bug you’ve stumbled with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Everyone else works together to solve the bug by asking what would happen if they ran certain VERY specific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person imagining the bug may well make mistakes. Be patient. You’ll also make mistakes and go down rabbit holes in the real world.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turns </a:t>
            </a:r>
            <a:r>
              <a:rPr lang="en-US"/>
              <a:t>imagining the bug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59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1687" y="337102"/>
            <a:ext cx="4730866" cy="762000"/>
          </a:xfrm>
        </p:spPr>
        <p:txBody>
          <a:bodyPr>
            <a:normAutofit fontScale="90000"/>
          </a:bodyPr>
          <a:lstStyle/>
          <a:p>
            <a:pPr algn="r"/>
            <a:r>
              <a:rPr lang="en-US" b="0" dirty="0"/>
              <a:t>A Debugging Strategy</a:t>
            </a:r>
            <a:br>
              <a:rPr lang="en-US" b="0" dirty="0"/>
            </a:br>
            <a:r>
              <a:rPr lang="en-US" i="1" dirty="0"/>
              <a:t>Scientific Method</a:t>
            </a:r>
          </a:p>
        </p:txBody>
      </p:sp>
      <p:sp>
        <p:nvSpPr>
          <p:cNvPr id="3" name="Flowchart: Data 2"/>
          <p:cNvSpPr/>
          <p:nvPr/>
        </p:nvSpPr>
        <p:spPr bwMode="auto">
          <a:xfrm>
            <a:off x="4699000" y="1464364"/>
            <a:ext cx="2882900" cy="520700"/>
          </a:xfrm>
          <a:prstGeom prst="flowChartInputOutpu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Something Happens</a:t>
            </a:r>
          </a:p>
        </p:txBody>
      </p:sp>
      <p:sp>
        <p:nvSpPr>
          <p:cNvPr id="5" name="Flowchart: Decision 4"/>
          <p:cNvSpPr/>
          <p:nvPr/>
        </p:nvSpPr>
        <p:spPr bwMode="auto">
          <a:xfrm>
            <a:off x="4921250" y="2175564"/>
            <a:ext cx="2457450" cy="1270000"/>
          </a:xfrm>
          <a:prstGeom prst="flowChartDecision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Can you repro in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Visual Studio?</a:t>
            </a:r>
          </a:p>
        </p:txBody>
      </p:sp>
      <p:sp>
        <p:nvSpPr>
          <p:cNvPr id="6" name="Flowchart: Process 5"/>
          <p:cNvSpPr/>
          <p:nvPr/>
        </p:nvSpPr>
        <p:spPr bwMode="auto">
          <a:xfrm>
            <a:off x="8115300" y="2348602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Create several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hypotheses</a:t>
            </a:r>
          </a:p>
        </p:txBody>
      </p:sp>
      <p:sp>
        <p:nvSpPr>
          <p:cNvPr id="8" name="Flowchart: Process 7"/>
          <p:cNvSpPr/>
          <p:nvPr/>
        </p:nvSpPr>
        <p:spPr bwMode="auto">
          <a:xfrm>
            <a:off x="8115300" y="3385240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Select one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to </a:t>
            </a:r>
            <a:r>
              <a:rPr lang="en-US" b="1" i="1" dirty="0">
                <a:latin typeface="Tekton Pro" pitchFamily="34" charset="0"/>
              </a:rPr>
              <a:t>disprove</a:t>
            </a:r>
          </a:p>
        </p:txBody>
      </p:sp>
      <p:sp>
        <p:nvSpPr>
          <p:cNvPr id="9" name="Flowchart: Process 8"/>
          <p:cNvSpPr/>
          <p:nvPr/>
        </p:nvSpPr>
        <p:spPr bwMode="auto">
          <a:xfrm>
            <a:off x="8115300" y="4421878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Run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experiment</a:t>
            </a:r>
            <a:endParaRPr lang="en-US" b="1" i="1" dirty="0">
              <a:latin typeface="Tekton Pro" pitchFamily="34" charset="0"/>
            </a:endParaRPr>
          </a:p>
        </p:txBody>
      </p:sp>
      <p:sp>
        <p:nvSpPr>
          <p:cNvPr id="10" name="Flowchart: Process 9"/>
          <p:cNvSpPr/>
          <p:nvPr/>
        </p:nvSpPr>
        <p:spPr bwMode="auto">
          <a:xfrm>
            <a:off x="8115300" y="1311964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Repro, think,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write test</a:t>
            </a:r>
          </a:p>
        </p:txBody>
      </p:sp>
      <p:sp>
        <p:nvSpPr>
          <p:cNvPr id="11" name="Flowchart: Process 10"/>
          <p:cNvSpPr/>
          <p:nvPr/>
        </p:nvSpPr>
        <p:spPr bwMode="auto">
          <a:xfrm>
            <a:off x="8115300" y="5458514"/>
            <a:ext cx="1612900" cy="673100"/>
          </a:xfrm>
          <a:prstGeom prst="flowChartProcess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Evaluate</a:t>
            </a:r>
            <a:endParaRPr lang="en-US" b="1" i="1" dirty="0">
              <a:latin typeface="Tekton Pro" pitchFamily="34" charset="0"/>
            </a:endParaRPr>
          </a:p>
        </p:txBody>
      </p:sp>
      <p:cxnSp>
        <p:nvCxnSpPr>
          <p:cNvPr id="13" name="Elbow Connector 12"/>
          <p:cNvCxnSpPr>
            <a:stCxn id="5" idx="3"/>
            <a:endCxn id="10" idx="1"/>
          </p:cNvCxnSpPr>
          <p:nvPr/>
        </p:nvCxnSpPr>
        <p:spPr bwMode="auto">
          <a:xfrm flipV="1">
            <a:off x="7378700" y="1648514"/>
            <a:ext cx="736600" cy="116205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6" idx="0"/>
          </p:cNvCxnSpPr>
          <p:nvPr/>
        </p:nvCxnSpPr>
        <p:spPr bwMode="auto">
          <a:xfrm rot="5400000">
            <a:off x="8739981" y="2166833"/>
            <a:ext cx="363538" cy="127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2"/>
            <a:endCxn id="11" idx="0"/>
          </p:cNvCxnSpPr>
          <p:nvPr/>
        </p:nvCxnSpPr>
        <p:spPr bwMode="auto">
          <a:xfrm rot="5400000">
            <a:off x="8739982" y="5276746"/>
            <a:ext cx="363536" cy="127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9" idx="0"/>
          </p:cNvCxnSpPr>
          <p:nvPr/>
        </p:nvCxnSpPr>
        <p:spPr bwMode="auto">
          <a:xfrm rot="5400000">
            <a:off x="8739981" y="4240109"/>
            <a:ext cx="363538" cy="127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6" idx="2"/>
            <a:endCxn id="8" idx="0"/>
          </p:cNvCxnSpPr>
          <p:nvPr/>
        </p:nvCxnSpPr>
        <p:spPr bwMode="auto">
          <a:xfrm rot="5400000">
            <a:off x="8739981" y="3203471"/>
            <a:ext cx="363538" cy="127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1" idx="3"/>
            <a:endCxn id="10" idx="3"/>
          </p:cNvCxnSpPr>
          <p:nvPr/>
        </p:nvCxnSpPr>
        <p:spPr bwMode="auto">
          <a:xfrm flipV="1">
            <a:off x="9728200" y="1648514"/>
            <a:ext cx="12700" cy="4146550"/>
          </a:xfrm>
          <a:prstGeom prst="bentConnector3">
            <a:avLst>
              <a:gd name="adj1" fmla="val 180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" idx="4"/>
            <a:endCxn id="5" idx="0"/>
          </p:cNvCxnSpPr>
          <p:nvPr/>
        </p:nvCxnSpPr>
        <p:spPr bwMode="auto">
          <a:xfrm rot="16200000" flipH="1">
            <a:off x="6049962" y="2075552"/>
            <a:ext cx="190500" cy="952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 bwMode="auto">
          <a:xfrm>
            <a:off x="7346818" y="2816915"/>
            <a:ext cx="5080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Tekton Pro" pitchFamily="34" charset="0"/>
              </a:rPr>
              <a:t>Yes</a:t>
            </a:r>
          </a:p>
        </p:txBody>
      </p:sp>
      <p:cxnSp>
        <p:nvCxnSpPr>
          <p:cNvPr id="34" name="Elbow Connector 33"/>
          <p:cNvCxnSpPr>
            <a:stCxn id="5" idx="1"/>
          </p:cNvCxnSpPr>
          <p:nvPr/>
        </p:nvCxnSpPr>
        <p:spPr bwMode="auto">
          <a:xfrm rot="10800000">
            <a:off x="4179356" y="2354952"/>
            <a:ext cx="741894" cy="45561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78" y="416614"/>
            <a:ext cx="2054622" cy="498346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 bwMode="auto">
          <a:xfrm>
            <a:off x="4527418" y="2816914"/>
            <a:ext cx="5080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Tekton Pro" pitchFamily="34" charset="0"/>
              </a:rPr>
              <a:t>No</a:t>
            </a:r>
          </a:p>
        </p:txBody>
      </p:sp>
      <p:sp>
        <p:nvSpPr>
          <p:cNvPr id="45" name="Rectangular Callout 44"/>
          <p:cNvSpPr/>
          <p:nvPr/>
        </p:nvSpPr>
        <p:spPr bwMode="auto">
          <a:xfrm>
            <a:off x="4550302" y="3827596"/>
            <a:ext cx="1850498" cy="760968"/>
          </a:xfrm>
          <a:prstGeom prst="wedgeRectCallout">
            <a:avLst>
              <a:gd name="adj1" fmla="val 23777"/>
              <a:gd name="adj2" fmla="val -116075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latin typeface="Tekton Pro" pitchFamily="34" charset="0"/>
              </a:rPr>
              <a:t>Outside </a:t>
            </a:r>
            <a:br>
              <a:rPr lang="en-US" dirty="0">
                <a:latin typeface="Tekton Pro" pitchFamily="34" charset="0"/>
              </a:rPr>
            </a:br>
            <a:r>
              <a:rPr lang="en-US" dirty="0">
                <a:latin typeface="Tekton Pro" pitchFamily="34" charset="0"/>
              </a:rPr>
              <a:t>production?</a:t>
            </a:r>
          </a:p>
        </p:txBody>
      </p:sp>
    </p:spTree>
    <p:extLst>
      <p:ext uri="{BB962C8B-B14F-4D97-AF65-F5344CB8AC3E}">
        <p14:creationId xmlns:p14="http://schemas.microsoft.com/office/powerpoint/2010/main" val="31964773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46167-DC52-B64B-8078-9B69B2184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62"/>
          <a:stretch/>
        </p:blipFill>
        <p:spPr>
          <a:xfrm>
            <a:off x="1416049" y="1771650"/>
            <a:ext cx="9562021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70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92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5B246D4-7FEC-191D-2193-730AC79A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071" y="314700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Profiling vs. Debugging</a:t>
            </a:r>
          </a:p>
        </p:txBody>
      </p:sp>
      <p:pic>
        <p:nvPicPr>
          <p:cNvPr id="3" name="Picture 2" descr="Person wearing yellow">
            <a:extLst>
              <a:ext uri="{FF2B5EF4-FFF2-40B4-BE49-F238E27FC236}">
                <a16:creationId xmlns:a16="http://schemas.microsoft.com/office/drawing/2014/main" id="{708E938C-57A9-80A2-40CD-2193F93BA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r="5045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CCD80F-A535-3EE6-C90A-57C32470C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2071" y="2706624"/>
            <a:ext cx="6486801" cy="3483864"/>
          </a:xfrm>
        </p:spPr>
        <p:txBody>
          <a:bodyPr>
            <a:normAutofit/>
          </a:bodyPr>
          <a:lstStyle/>
          <a:p>
            <a:r>
              <a:rPr lang="en-US" sz="2200" dirty="0"/>
              <a:t>Debugging behavior that you can reproduce</a:t>
            </a:r>
          </a:p>
          <a:p>
            <a:pPr lvl="1"/>
            <a:r>
              <a:rPr lang="en-US" sz="2200" dirty="0"/>
              <a:t>Think, explore, act, &lt;repeat&gt; (Scientific method)</a:t>
            </a:r>
          </a:p>
          <a:p>
            <a:r>
              <a:rPr lang="en-US" sz="2200" dirty="0"/>
              <a:t>Solving performance problems</a:t>
            </a:r>
          </a:p>
          <a:p>
            <a:pPr lvl="1"/>
            <a:r>
              <a:rPr lang="en-US" sz="2200" dirty="0"/>
              <a:t>Create measurements and goals</a:t>
            </a:r>
          </a:p>
          <a:p>
            <a:pPr lvl="1"/>
            <a:r>
              <a:rPr lang="en-US" sz="2200" dirty="0"/>
              <a:t>Explore, think, act, &lt;repeat&gt;</a:t>
            </a:r>
          </a:p>
          <a:p>
            <a:pPr lvl="1"/>
            <a:r>
              <a:rPr lang="en-US" sz="2200" dirty="0"/>
              <a:t>VS gives you awesome ways to explore</a:t>
            </a:r>
          </a:p>
          <a:p>
            <a:pPr lvl="1"/>
            <a:r>
              <a:rPr lang="en-US" sz="2200" dirty="0"/>
              <a:t>Consider upgrading runtime and libraries</a:t>
            </a:r>
          </a:p>
          <a:p>
            <a:r>
              <a:rPr lang="en-US" sz="2200" dirty="0"/>
              <a:t>Debugging behavior you cannot repro out of prod</a:t>
            </a:r>
          </a:p>
          <a:p>
            <a:pPr lvl="1"/>
            <a:r>
              <a:rPr lang="en-US" sz="2200" dirty="0"/>
              <a:t>Explore, think, explore, &lt;repeat&gt;, act</a:t>
            </a:r>
          </a:p>
        </p:txBody>
      </p:sp>
    </p:spTree>
    <p:extLst>
      <p:ext uri="{BB962C8B-B14F-4D97-AF65-F5344CB8AC3E}">
        <p14:creationId xmlns:p14="http://schemas.microsoft.com/office/powerpoint/2010/main" val="244838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ffee break time">
            <a:extLst>
              <a:ext uri="{FF2B5EF4-FFF2-40B4-BE49-F238E27FC236}">
                <a16:creationId xmlns:a16="http://schemas.microsoft.com/office/drawing/2014/main" id="{A9687C1C-08F2-4E8E-97AD-66D2AD54F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r="26180" b="9091"/>
          <a:stretch/>
        </p:blipFill>
        <p:spPr bwMode="auto">
          <a:xfrm>
            <a:off x="5386388" y="1"/>
            <a:ext cx="68056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9FA13-13CC-44B9-ABA2-16EA5924CBEE}"/>
              </a:ext>
            </a:extLst>
          </p:cNvPr>
          <p:cNvSpPr txBox="1"/>
          <p:nvPr/>
        </p:nvSpPr>
        <p:spPr>
          <a:xfrm>
            <a:off x="804671" y="2033574"/>
            <a:ext cx="5742603" cy="385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115126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F4AB-3496-49BB-B052-8D098AFF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2FB35F9D-E303-4F5F-9A78-285A354BC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347735"/>
              </p:ext>
            </p:extLst>
          </p:nvPr>
        </p:nvGraphicFramePr>
        <p:xfrm>
          <a:off x="838200" y="1504991"/>
          <a:ext cx="10515600" cy="44805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425042">
                  <a:extLst>
                    <a:ext uri="{9D8B030D-6E8A-4147-A177-3AD203B41FA5}">
                      <a16:colId xmlns:a16="http://schemas.microsoft.com/office/drawing/2014/main" val="2689136331"/>
                    </a:ext>
                  </a:extLst>
                </a:gridCol>
                <a:gridCol w="7090558">
                  <a:extLst>
                    <a:ext uri="{9D8B030D-6E8A-4147-A177-3AD203B41FA5}">
                      <a16:colId xmlns:a16="http://schemas.microsoft.com/office/drawing/2014/main" val="3456381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8:00-9:15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Introduction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How we think about C# evolution (4 buckets)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Puzzle: Value/ref and equality/etc.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Puzzle: Purity/string interpolation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66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9:15-9:30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68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9:30-10:45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Debugging and light profiling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6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10:45-11:00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00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11:00-12:15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10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12:15-1:15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002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1:15-2:20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Newer C# features with help from 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0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2:20-2:30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Short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32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2:30-3:00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6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960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fish swimming in water&#10;&#10;Description automatically generated with low confidence">
            <a:extLst>
              <a:ext uri="{FF2B5EF4-FFF2-40B4-BE49-F238E27FC236}">
                <a16:creationId xmlns:a16="http://schemas.microsoft.com/office/drawing/2014/main" id="{A00AA6A1-1EB7-48A4-9B9D-C3B1F461D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3" b="124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36A76F-C599-44AC-962A-28BAAFA9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Protect from Murphy</a:t>
            </a:r>
            <a:br>
              <a:rPr lang="en-US" sz="4000"/>
            </a:br>
            <a:r>
              <a:rPr lang="en-US" sz="4000"/>
              <a:t>not Machiavelli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D59BD-B745-480F-A7CB-99DD8D665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i="1" dirty="0">
                <a:solidFill>
                  <a:schemeClr val="tx1"/>
                </a:solidFill>
              </a:rPr>
              <a:t>This is a comment on code </a:t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resiliency, not security.</a:t>
            </a:r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039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and together face art sketch drawing illustration glasses assembly head conceptual photomontage organ puzzle jigsaw comics emotion cartoon assemble puzzle piece jigsaw puzzle">
            <a:extLst>
              <a:ext uri="{FF2B5EF4-FFF2-40B4-BE49-F238E27FC236}">
                <a16:creationId xmlns:a16="http://schemas.microsoft.com/office/drawing/2014/main" id="{425520E7-5873-4E46-A9A7-FCC98628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86" y="1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270639" y="540230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Puzzles!!</a:t>
            </a:r>
          </a:p>
        </p:txBody>
      </p:sp>
    </p:spTree>
    <p:extLst>
      <p:ext uri="{BB962C8B-B14F-4D97-AF65-F5344CB8AC3E}">
        <p14:creationId xmlns:p14="http://schemas.microsoft.com/office/powerpoint/2010/main" val="701016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range and blue flowery patterns">
            <a:extLst>
              <a:ext uri="{FF2B5EF4-FFF2-40B4-BE49-F238E27FC236}">
                <a16:creationId xmlns:a16="http://schemas.microsoft.com/office/drawing/2014/main" id="{4DB4F86C-7D58-48EB-805B-A5C183BEB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74" y="0"/>
            <a:ext cx="100137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270639" y="5402308"/>
            <a:ext cx="1424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Patterns!!</a:t>
            </a:r>
          </a:p>
        </p:txBody>
      </p:sp>
    </p:spTree>
    <p:extLst>
      <p:ext uri="{BB962C8B-B14F-4D97-AF65-F5344CB8AC3E}">
        <p14:creationId xmlns:p14="http://schemas.microsoft.com/office/powerpoint/2010/main" val="4138976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lunch bag">
            <a:extLst>
              <a:ext uri="{FF2B5EF4-FFF2-40B4-BE49-F238E27FC236}">
                <a16:creationId xmlns:a16="http://schemas.microsoft.com/office/drawing/2014/main" id="{C0791660-4F06-4749-9C3B-B84185FAA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5" t="9091" r="26880" b="-1"/>
          <a:stretch/>
        </p:blipFill>
        <p:spPr bwMode="auto">
          <a:xfrm>
            <a:off x="5386388" y="1"/>
            <a:ext cx="68056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9FA13-13CC-44B9-ABA2-16EA5924CBEE}"/>
              </a:ext>
            </a:extLst>
          </p:cNvPr>
          <p:cNvSpPr txBox="1"/>
          <p:nvPr/>
        </p:nvSpPr>
        <p:spPr>
          <a:xfrm>
            <a:off x="804671" y="2033574"/>
            <a:ext cx="5742603" cy="385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Lunch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093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and together face art sketch drawing illustration glasses assembly head conceptual photomontage organ puzzle jigsaw comics emotion cartoon assemble puzzle piece jigsaw puzzle">
            <a:extLst>
              <a:ext uri="{FF2B5EF4-FFF2-40B4-BE49-F238E27FC236}">
                <a16:creationId xmlns:a16="http://schemas.microsoft.com/office/drawing/2014/main" id="{425520E7-5873-4E46-A9A7-FCC98628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86" y="1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270639" y="540230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Puzzles!!</a:t>
            </a:r>
          </a:p>
        </p:txBody>
      </p:sp>
    </p:spTree>
    <p:extLst>
      <p:ext uri="{BB962C8B-B14F-4D97-AF65-F5344CB8AC3E}">
        <p14:creationId xmlns:p14="http://schemas.microsoft.com/office/powerpoint/2010/main" val="697895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187514" y="5374837"/>
            <a:ext cx="168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Productivity</a:t>
            </a:r>
          </a:p>
        </p:txBody>
      </p:sp>
      <p:pic>
        <p:nvPicPr>
          <p:cNvPr id="3" name="Picture 2" descr="Inside the clock">
            <a:extLst>
              <a:ext uri="{FF2B5EF4-FFF2-40B4-BE49-F238E27FC236}">
                <a16:creationId xmlns:a16="http://schemas.microsoft.com/office/drawing/2014/main" id="{F59400D2-E89F-4A13-87B2-D8D59CEEC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78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ffee break time">
            <a:extLst>
              <a:ext uri="{FF2B5EF4-FFF2-40B4-BE49-F238E27FC236}">
                <a16:creationId xmlns:a16="http://schemas.microsoft.com/office/drawing/2014/main" id="{A9687C1C-08F2-4E8E-97AD-66D2AD54F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r="26180" b="9091"/>
          <a:stretch/>
        </p:blipFill>
        <p:spPr bwMode="auto">
          <a:xfrm>
            <a:off x="5386388" y="1"/>
            <a:ext cx="68056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9FA13-13CC-44B9-ABA2-16EA5924CBEE}"/>
              </a:ext>
            </a:extLst>
          </p:cNvPr>
          <p:cNvSpPr txBox="1"/>
          <p:nvPr/>
        </p:nvSpPr>
        <p:spPr>
          <a:xfrm>
            <a:off x="804671" y="2033574"/>
            <a:ext cx="5742603" cy="385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990266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C9B6-2574-4ADE-9D09-51A5F4F0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– Avoid async 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CDA1-BA80-40AF-BEB3-AAA79604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this ONLY for event handlers</a:t>
            </a:r>
          </a:p>
          <a:p>
            <a:pPr lvl="1"/>
            <a:r>
              <a:rPr lang="en-US" dirty="0"/>
              <a:t>Information on any errors is swallowed</a:t>
            </a:r>
          </a:p>
          <a:p>
            <a:r>
              <a:rPr lang="en-US" dirty="0"/>
              <a:t>try catch </a:t>
            </a:r>
          </a:p>
          <a:p>
            <a:pPr lvl="1"/>
            <a:r>
              <a:rPr lang="en-US" dirty="0"/>
              <a:t>Either:  recover or quit with logging</a:t>
            </a:r>
          </a:p>
          <a:p>
            <a:pPr lvl="1"/>
            <a:r>
              <a:rPr lang="en-US" dirty="0"/>
              <a:t>If you do nothing, or do nothing and crash the app with little info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92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01E5-ACFA-4D90-9DBE-E4568F0E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the viral nature of async!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8FCC2-5936-497D-A9AF-B34DF9BC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using .Result or .Wait or variations</a:t>
            </a:r>
          </a:p>
          <a:p>
            <a:r>
              <a:rPr lang="en-US" dirty="0"/>
              <a:t>The task must be awaited by something useful</a:t>
            </a:r>
          </a:p>
          <a:p>
            <a:pPr lvl="1"/>
            <a:r>
              <a:rPr lang="en-US" dirty="0"/>
              <a:t>Desktop – message loop responsive to other requests</a:t>
            </a:r>
          </a:p>
          <a:p>
            <a:pPr lvl="1"/>
            <a:r>
              <a:rPr lang="en-US" dirty="0"/>
              <a:t>Web – ASP.NET can reuse the thread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8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F8302-900B-4B0A-A440-E3DAF8B4E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async?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B64B36-0075-4DEE-9674-E4DB763972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pPr lvl="1"/>
            <a:r>
              <a:rPr lang="en-US" dirty="0"/>
              <a:t>Responsiveness</a:t>
            </a:r>
          </a:p>
          <a:p>
            <a:pPr lvl="1"/>
            <a:r>
              <a:rPr lang="en-US" dirty="0"/>
              <a:t>UI does not appear frozen</a:t>
            </a:r>
          </a:p>
          <a:p>
            <a:pPr lvl="1"/>
            <a:r>
              <a:rPr lang="en-US" dirty="0"/>
              <a:t>User can press cancel</a:t>
            </a:r>
          </a:p>
          <a:p>
            <a:pPr lvl="1"/>
            <a:r>
              <a:rPr lang="en-US" dirty="0"/>
              <a:t>You can sometimes post progress</a:t>
            </a:r>
          </a:p>
          <a:p>
            <a:pPr lvl="1"/>
            <a:r>
              <a:rPr lang="en-US" dirty="0"/>
              <a:t>May need to disable inappropriate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43723-1F48-46CB-B0BA-549645DACD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Return thread to ASP.NET</a:t>
            </a:r>
          </a:p>
          <a:p>
            <a:pPr lvl="1"/>
            <a:r>
              <a:rPr lang="en-US" dirty="0"/>
              <a:t>Requires state unload/reload</a:t>
            </a:r>
          </a:p>
          <a:p>
            <a:pPr lvl="1"/>
            <a:r>
              <a:rPr lang="en-US" dirty="0"/>
              <a:t>If the value is ready, process continues</a:t>
            </a:r>
          </a:p>
        </p:txBody>
      </p:sp>
    </p:spTree>
    <p:extLst>
      <p:ext uri="{BB962C8B-B14F-4D97-AF65-F5344CB8AC3E}">
        <p14:creationId xmlns:p14="http://schemas.microsoft.com/office/powerpoint/2010/main" val="269329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FC983-DDC8-8120-F2D3-38FF94C2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C# Evolution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D3400-0E5F-8E25-5F40-29DB5EC8D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27" y="5255017"/>
            <a:ext cx="10936509" cy="1099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Mads </a:t>
            </a:r>
            <a:r>
              <a:rPr lang="en-US" sz="25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Togersen</a:t>
            </a:r>
            <a:r>
              <a: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discussing the C# design process at the Languages and Runtime Community Standup </a:t>
            </a:r>
            <a:r>
              <a: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https://aka.ms/csharp-design-process-standup</a:t>
            </a:r>
            <a:r>
              <a:rPr lang="en-US" sz="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92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F7B2-A2E8-4DC6-988B-12B783B0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bound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CE7C4-102D-42F6-A563-395D5187EC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Task.Run</a:t>
            </a:r>
            <a:endParaRPr lang="en-US" dirty="0"/>
          </a:p>
          <a:p>
            <a:pPr lvl="1"/>
            <a:r>
              <a:rPr lang="en-US" dirty="0"/>
              <a:t>Maximize responsiveness</a:t>
            </a:r>
          </a:p>
          <a:p>
            <a:pPr lvl="1"/>
            <a:r>
              <a:rPr lang="en-US" dirty="0"/>
              <a:t>Get off the main thread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D8D05-448B-46A5-945B-E0017B0B6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1825" cy="4351338"/>
          </a:xfrm>
        </p:spPr>
        <p:txBody>
          <a:bodyPr/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DO NOT USE </a:t>
            </a:r>
            <a:r>
              <a:rPr lang="en-US" dirty="0" err="1"/>
              <a:t>Task.Run</a:t>
            </a:r>
            <a:endParaRPr lang="en-US" dirty="0"/>
          </a:p>
          <a:p>
            <a:pPr lvl="1"/>
            <a:r>
              <a:rPr lang="en-US" dirty="0"/>
              <a:t>Maximize throughput</a:t>
            </a:r>
          </a:p>
          <a:p>
            <a:pPr lvl="1"/>
            <a:r>
              <a:rPr lang="en-US" dirty="0"/>
              <a:t>Avoid expensive thread switching</a:t>
            </a:r>
          </a:p>
          <a:p>
            <a:pPr lvl="1"/>
            <a:r>
              <a:rPr lang="en-US" dirty="0"/>
              <a:t>Exception to rule:</a:t>
            </a:r>
            <a:br>
              <a:rPr lang="en-US" dirty="0"/>
            </a:br>
            <a:r>
              <a:rPr lang="en-US" i="1" dirty="0"/>
              <a:t>Parallel calculations where latency is more important than throughput</a:t>
            </a:r>
          </a:p>
        </p:txBody>
      </p:sp>
    </p:spTree>
    <p:extLst>
      <p:ext uri="{BB962C8B-B14F-4D97-AF65-F5344CB8AC3E}">
        <p14:creationId xmlns:p14="http://schemas.microsoft.com/office/powerpoint/2010/main" val="3997696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4928-A4F1-4D28-B846-FDE1D2D7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ConfigureAwait</a:t>
            </a:r>
            <a:r>
              <a:rPr lang="en-US" dirty="0"/>
              <a:t>(false)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70C61-22DA-40C3-92DD-79541E1B5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Task normally switches to calling thread for continuation(*)</a:t>
            </a:r>
          </a:p>
          <a:p>
            <a:r>
              <a:rPr lang="en-US" dirty="0"/>
              <a:t>You can avoid this task switch with </a:t>
            </a:r>
            <a:r>
              <a:rPr lang="en-US" dirty="0" err="1"/>
              <a:t>ConfigureAwait</a:t>
            </a:r>
            <a:r>
              <a:rPr lang="en-US" dirty="0"/>
              <a:t>(false)</a:t>
            </a:r>
          </a:p>
          <a:p>
            <a:pPr lvl="1"/>
            <a:r>
              <a:rPr lang="en-US" dirty="0"/>
              <a:t>This has a minor performance improvement</a:t>
            </a:r>
          </a:p>
          <a:p>
            <a:pPr lvl="1"/>
            <a:r>
              <a:rPr lang="en-US" dirty="0"/>
              <a:t>Importance generally overstated</a:t>
            </a:r>
          </a:p>
          <a:p>
            <a:r>
              <a:rPr lang="en-US" dirty="0"/>
              <a:t>Do not use </a:t>
            </a:r>
            <a:r>
              <a:rPr lang="en-US" dirty="0" err="1"/>
              <a:t>ConfigureAwait</a:t>
            </a:r>
            <a:r>
              <a:rPr lang="en-US" dirty="0"/>
              <a:t> in library code!</a:t>
            </a:r>
          </a:p>
          <a:p>
            <a:pPr lvl="1"/>
            <a:r>
              <a:rPr lang="en-US" dirty="0"/>
              <a:t>It might be used by a desktop app, which will not continue correctly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(*) Continuation is code after await</a:t>
            </a:r>
          </a:p>
        </p:txBody>
      </p:sp>
    </p:spTree>
    <p:extLst>
      <p:ext uri="{BB962C8B-B14F-4D97-AF65-F5344CB8AC3E}">
        <p14:creationId xmlns:p14="http://schemas.microsoft.com/office/powerpoint/2010/main" val="3353570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8ED3-129D-426E-AD07-C640438E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EE806-C3EF-4289-A3F4-872EE33A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GitHub repo has a bunch of junk and things that are half done. This will help you find what you want:</a:t>
            </a:r>
          </a:p>
          <a:p>
            <a:pPr lvl="1"/>
            <a:r>
              <a:rPr lang="en-US" dirty="0"/>
              <a:t>Puzzles: Look for the correct branches</a:t>
            </a:r>
          </a:p>
          <a:p>
            <a:pPr lvl="2"/>
            <a:r>
              <a:rPr lang="en-US" dirty="0">
                <a:hlinkClick r:id="rId2"/>
              </a:rPr>
              <a:t>https://github.com/KathleenDollard/sample-puzzles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Async breakfast is in this repo</a:t>
            </a:r>
          </a:p>
          <a:p>
            <a:pPr lvl="1"/>
            <a:r>
              <a:rPr lang="en-US" dirty="0"/>
              <a:t>Sample profiling problem: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https://github.com/KathleenDollard/sample-profiling-problem</a:t>
            </a:r>
            <a:endParaRPr lang="en-US" dirty="0"/>
          </a:p>
          <a:p>
            <a:pPr lvl="2"/>
            <a:r>
              <a:rPr lang="en-US" dirty="0"/>
              <a:t>If you mess with the numbers in Main, you can create a GC problem</a:t>
            </a:r>
          </a:p>
          <a:p>
            <a:pPr lvl="1"/>
            <a:r>
              <a:rPr lang="en-US" dirty="0"/>
              <a:t>My version of toll calculator – final branches for both workshop and session</a:t>
            </a:r>
          </a:p>
          <a:p>
            <a:pPr lvl="2"/>
            <a:r>
              <a:rPr lang="en-US" dirty="0">
                <a:hlinkClick r:id="rId4"/>
              </a:rPr>
              <a:t>https://github.com/KathleenDollard/sample-csharp-8</a:t>
            </a:r>
            <a:endParaRPr lang="en-US" dirty="0"/>
          </a:p>
          <a:p>
            <a:pPr lvl="2"/>
            <a:r>
              <a:rPr lang="en-US" dirty="0"/>
              <a:t>Use start-working if you want to do the walk through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0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5AC2-D5B7-4E81-B6F0-AE92B246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    @KathleenDollard</a:t>
            </a:r>
            <a:br>
              <a:rPr lang="en-US" dirty="0"/>
            </a:br>
            <a:r>
              <a:rPr lang="en-US" sz="3200" dirty="0"/>
              <a:t>(in my repos, be sure you get the right branch!!!)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649AC-5B48-41CE-A399-0155ED4F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Summary.txt for our wrap up</a:t>
            </a:r>
          </a:p>
          <a:p>
            <a:r>
              <a:rPr lang="en-US" dirty="0"/>
              <a:t>Puzzles code on GitHub: </a:t>
            </a:r>
            <a:r>
              <a:rPr lang="en-US" dirty="0">
                <a:hlinkClick r:id="rId2"/>
              </a:rPr>
              <a:t>https://github.com/KathleenDollard/sample-puzzles/tree/start-devintersection-2021</a:t>
            </a:r>
            <a:r>
              <a:rPr lang="en-US" dirty="0"/>
              <a:t> </a:t>
            </a:r>
          </a:p>
          <a:p>
            <a:r>
              <a:rPr lang="en-US" dirty="0"/>
              <a:t>Pattern matching: </a:t>
            </a:r>
            <a:r>
              <a:rPr lang="en-US" dirty="0">
                <a:hlinkClick r:id="rId3"/>
              </a:rPr>
              <a:t>https://github.com/KathleenDollard/sample-patterns/tree/devintersection-2021-start</a:t>
            </a:r>
            <a:r>
              <a:rPr lang="en-US" dirty="0"/>
              <a:t> </a:t>
            </a:r>
          </a:p>
          <a:p>
            <a:r>
              <a:rPr lang="en-US" dirty="0"/>
              <a:t>Docs tutorial version of Toll Calculator</a:t>
            </a:r>
          </a:p>
          <a:p>
            <a:pPr lvl="1"/>
            <a:r>
              <a:rPr lang="en-US" dirty="0">
                <a:hlinkClick r:id="rId4"/>
              </a:rPr>
              <a:t>https://docs.microsoft.com/en-us/dotnet/csharp/tutorials/pattern-matching</a:t>
            </a:r>
            <a:endParaRPr lang="en-US" dirty="0"/>
          </a:p>
          <a:p>
            <a:r>
              <a:rPr lang="en-US" dirty="0"/>
              <a:t>Docs tutorial on arithmetic and other details (marked as beginner)</a:t>
            </a:r>
          </a:p>
          <a:p>
            <a:pPr lvl="1"/>
            <a:r>
              <a:rPr lang="en-US" dirty="0">
                <a:hlinkClick r:id="rId5"/>
              </a:rPr>
              <a:t>https://docs.microsoft.com/en-us/dotnet/csharp/</a:t>
            </a:r>
            <a:endParaRPr lang="en-US" dirty="0"/>
          </a:p>
        </p:txBody>
      </p:sp>
      <p:pic>
        <p:nvPicPr>
          <p:cNvPr id="5" name="Picture 4" descr="A picture containing ax&#10;&#10;Description automatically generated">
            <a:extLst>
              <a:ext uri="{FF2B5EF4-FFF2-40B4-BE49-F238E27FC236}">
                <a16:creationId xmlns:a16="http://schemas.microsoft.com/office/drawing/2014/main" id="{95F185D0-A59F-4A37-8F59-2B3E1F4CD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47604" y="518794"/>
            <a:ext cx="560938" cy="4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2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963039" y="2346059"/>
            <a:ext cx="588892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Summary</a:t>
            </a:r>
          </a:p>
        </p:txBody>
      </p:sp>
      <p:pic>
        <p:nvPicPr>
          <p:cNvPr id="2" name="Picture 1" descr="Wall of advesive notes with one standing out">
            <a:extLst>
              <a:ext uri="{FF2B5EF4-FFF2-40B4-BE49-F238E27FC236}">
                <a16:creationId xmlns:a16="http://schemas.microsoft.com/office/drawing/2014/main" id="{011AA587-1D63-4027-8216-5D97A2ACB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81" y="0"/>
            <a:ext cx="10171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2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3C15-97C5-C5FB-D4DF-0F213C7523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7A1C4-F721-5ECE-D309-5744F31AD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0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6938-C5E5-41FB-BCB3-91EE5A03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innovate to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8636B-8C83-4EAB-AA28-86E01CCA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0486" cy="4351338"/>
          </a:xfrm>
        </p:spPr>
        <p:txBody>
          <a:bodyPr/>
          <a:lstStyle/>
          <a:p>
            <a:r>
              <a:rPr lang="en-US" dirty="0"/>
              <a:t>Increase your productivity, make it easier to write and understand code</a:t>
            </a:r>
          </a:p>
          <a:p>
            <a:r>
              <a:rPr lang="en-US" dirty="0"/>
              <a:t>Make it easier to write resilient apps</a:t>
            </a:r>
          </a:p>
          <a:p>
            <a:r>
              <a:rPr lang="en-US" dirty="0"/>
              <a:t>Improve performance of your application and your dev experience</a:t>
            </a:r>
          </a:p>
          <a:p>
            <a:r>
              <a:rPr lang="en-US" dirty="0"/>
              <a:t>Empower new scenarios</a:t>
            </a:r>
          </a:p>
        </p:txBody>
      </p:sp>
    </p:spTree>
    <p:extLst>
      <p:ext uri="{BB962C8B-B14F-4D97-AF65-F5344CB8AC3E}">
        <p14:creationId xmlns:p14="http://schemas.microsoft.com/office/powerpoint/2010/main" val="34159655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9624-B2F9-C781-17B0-0CAFF85F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291" y="5562172"/>
            <a:ext cx="10515600" cy="1325563"/>
          </a:xfrm>
        </p:spPr>
        <p:txBody>
          <a:bodyPr/>
          <a:lstStyle/>
          <a:p>
            <a:r>
              <a:rPr lang="en-US" dirty="0"/>
              <a:t>Goals for C# evolution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188FEF-FB32-8D21-5B5E-A19F1B0C57A5}"/>
              </a:ext>
            </a:extLst>
          </p:cNvPr>
          <p:cNvSpPr/>
          <p:nvPr/>
        </p:nvSpPr>
        <p:spPr>
          <a:xfrm>
            <a:off x="8445076" y="3507289"/>
            <a:ext cx="3333800" cy="1594336"/>
          </a:xfrm>
          <a:custGeom>
            <a:avLst/>
            <a:gdLst>
              <a:gd name="connsiteX0" fmla="*/ 0 w 8318968"/>
              <a:gd name="connsiteY0" fmla="*/ 195942 h 1959416"/>
              <a:gd name="connsiteX1" fmla="*/ 195942 w 8318968"/>
              <a:gd name="connsiteY1" fmla="*/ 0 h 1959416"/>
              <a:gd name="connsiteX2" fmla="*/ 8123026 w 8318968"/>
              <a:gd name="connsiteY2" fmla="*/ 0 h 1959416"/>
              <a:gd name="connsiteX3" fmla="*/ 8318968 w 8318968"/>
              <a:gd name="connsiteY3" fmla="*/ 195942 h 1959416"/>
              <a:gd name="connsiteX4" fmla="*/ 8318968 w 8318968"/>
              <a:gd name="connsiteY4" fmla="*/ 1763474 h 1959416"/>
              <a:gd name="connsiteX5" fmla="*/ 8123026 w 8318968"/>
              <a:gd name="connsiteY5" fmla="*/ 1959416 h 1959416"/>
              <a:gd name="connsiteX6" fmla="*/ 195942 w 8318968"/>
              <a:gd name="connsiteY6" fmla="*/ 1959416 h 1959416"/>
              <a:gd name="connsiteX7" fmla="*/ 0 w 8318968"/>
              <a:gd name="connsiteY7" fmla="*/ 1763474 h 1959416"/>
              <a:gd name="connsiteX8" fmla="*/ 0 w 8318968"/>
              <a:gd name="connsiteY8" fmla="*/ 195942 h 195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18968" h="1959416">
                <a:moveTo>
                  <a:pt x="0" y="195942"/>
                </a:moveTo>
                <a:cubicBezTo>
                  <a:pt x="0" y="87726"/>
                  <a:pt x="87726" y="0"/>
                  <a:pt x="195942" y="0"/>
                </a:cubicBezTo>
                <a:lnTo>
                  <a:pt x="8123026" y="0"/>
                </a:lnTo>
                <a:cubicBezTo>
                  <a:pt x="8231242" y="0"/>
                  <a:pt x="8318968" y="87726"/>
                  <a:pt x="8318968" y="195942"/>
                </a:cubicBezTo>
                <a:lnTo>
                  <a:pt x="8318968" y="1763474"/>
                </a:lnTo>
                <a:cubicBezTo>
                  <a:pt x="8318968" y="1871690"/>
                  <a:pt x="8231242" y="1959416"/>
                  <a:pt x="8123026" y="1959416"/>
                </a:cubicBezTo>
                <a:lnTo>
                  <a:pt x="195942" y="1959416"/>
                </a:lnTo>
                <a:cubicBezTo>
                  <a:pt x="87726" y="1959416"/>
                  <a:pt x="0" y="1871690"/>
                  <a:pt x="0" y="1763474"/>
                </a:cubicBezTo>
                <a:lnTo>
                  <a:pt x="0" y="19594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 marL="285750" lvl="1" indent="-285750" algn="ctr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800" kern="1200" dirty="0"/>
              <a:t>	</a:t>
            </a:r>
            <a:r>
              <a:rPr lang="en-US" sz="2800" dirty="0"/>
              <a:t>UTF8, Maui interop scenarios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167349E-7AD1-1D4A-8005-5EBCBF49D884}"/>
              </a:ext>
            </a:extLst>
          </p:cNvPr>
          <p:cNvSpPr/>
          <p:nvPr/>
        </p:nvSpPr>
        <p:spPr>
          <a:xfrm>
            <a:off x="743128" y="3507289"/>
            <a:ext cx="3100664" cy="1594336"/>
          </a:xfrm>
          <a:custGeom>
            <a:avLst/>
            <a:gdLst>
              <a:gd name="connsiteX0" fmla="*/ 0 w 8318968"/>
              <a:gd name="connsiteY0" fmla="*/ 195942 h 1959416"/>
              <a:gd name="connsiteX1" fmla="*/ 195942 w 8318968"/>
              <a:gd name="connsiteY1" fmla="*/ 0 h 1959416"/>
              <a:gd name="connsiteX2" fmla="*/ 8123026 w 8318968"/>
              <a:gd name="connsiteY2" fmla="*/ 0 h 1959416"/>
              <a:gd name="connsiteX3" fmla="*/ 8318968 w 8318968"/>
              <a:gd name="connsiteY3" fmla="*/ 195942 h 1959416"/>
              <a:gd name="connsiteX4" fmla="*/ 8318968 w 8318968"/>
              <a:gd name="connsiteY4" fmla="*/ 1763474 h 1959416"/>
              <a:gd name="connsiteX5" fmla="*/ 8123026 w 8318968"/>
              <a:gd name="connsiteY5" fmla="*/ 1959416 h 1959416"/>
              <a:gd name="connsiteX6" fmla="*/ 195942 w 8318968"/>
              <a:gd name="connsiteY6" fmla="*/ 1959416 h 1959416"/>
              <a:gd name="connsiteX7" fmla="*/ 0 w 8318968"/>
              <a:gd name="connsiteY7" fmla="*/ 1763474 h 1959416"/>
              <a:gd name="connsiteX8" fmla="*/ 0 w 8318968"/>
              <a:gd name="connsiteY8" fmla="*/ 195942 h 195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18968" h="1959416">
                <a:moveTo>
                  <a:pt x="0" y="195942"/>
                </a:moveTo>
                <a:cubicBezTo>
                  <a:pt x="0" y="87726"/>
                  <a:pt x="87726" y="0"/>
                  <a:pt x="195942" y="0"/>
                </a:cubicBezTo>
                <a:lnTo>
                  <a:pt x="8123026" y="0"/>
                </a:lnTo>
                <a:cubicBezTo>
                  <a:pt x="8231242" y="0"/>
                  <a:pt x="8318968" y="87726"/>
                  <a:pt x="8318968" y="195942"/>
                </a:cubicBezTo>
                <a:lnTo>
                  <a:pt x="8318968" y="1763474"/>
                </a:lnTo>
                <a:cubicBezTo>
                  <a:pt x="8318968" y="1871690"/>
                  <a:pt x="8231242" y="1959416"/>
                  <a:pt x="8123026" y="1959416"/>
                </a:cubicBezTo>
                <a:lnTo>
                  <a:pt x="195942" y="1959416"/>
                </a:lnTo>
                <a:cubicBezTo>
                  <a:pt x="87726" y="1959416"/>
                  <a:pt x="0" y="1871690"/>
                  <a:pt x="0" y="1763474"/>
                </a:cubicBezTo>
                <a:lnTo>
                  <a:pt x="0" y="19594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 marL="285750" lvl="1" indent="-285750" algn="ctr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2800" kern="1200"/>
              <a:t>Often aimed at speeding up the .NET runtime</a:t>
            </a:r>
            <a:endParaRPr lang="en-US" sz="28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FF55D0-F0DD-B8C7-4549-7A58CE286497}"/>
              </a:ext>
            </a:extLst>
          </p:cNvPr>
          <p:cNvSpPr/>
          <p:nvPr/>
        </p:nvSpPr>
        <p:spPr>
          <a:xfrm>
            <a:off x="8445076" y="695414"/>
            <a:ext cx="3333800" cy="1594336"/>
          </a:xfrm>
          <a:custGeom>
            <a:avLst/>
            <a:gdLst>
              <a:gd name="connsiteX0" fmla="*/ 0 w 7524613"/>
              <a:gd name="connsiteY0" fmla="*/ 195942 h 1959416"/>
              <a:gd name="connsiteX1" fmla="*/ 195942 w 7524613"/>
              <a:gd name="connsiteY1" fmla="*/ 0 h 1959416"/>
              <a:gd name="connsiteX2" fmla="*/ 7328671 w 7524613"/>
              <a:gd name="connsiteY2" fmla="*/ 0 h 1959416"/>
              <a:gd name="connsiteX3" fmla="*/ 7524613 w 7524613"/>
              <a:gd name="connsiteY3" fmla="*/ 195942 h 1959416"/>
              <a:gd name="connsiteX4" fmla="*/ 7524613 w 7524613"/>
              <a:gd name="connsiteY4" fmla="*/ 1763474 h 1959416"/>
              <a:gd name="connsiteX5" fmla="*/ 7328671 w 7524613"/>
              <a:gd name="connsiteY5" fmla="*/ 1959416 h 1959416"/>
              <a:gd name="connsiteX6" fmla="*/ 195942 w 7524613"/>
              <a:gd name="connsiteY6" fmla="*/ 1959416 h 1959416"/>
              <a:gd name="connsiteX7" fmla="*/ 0 w 7524613"/>
              <a:gd name="connsiteY7" fmla="*/ 1763474 h 1959416"/>
              <a:gd name="connsiteX8" fmla="*/ 0 w 7524613"/>
              <a:gd name="connsiteY8" fmla="*/ 195942 h 195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4613" h="1959416">
                <a:moveTo>
                  <a:pt x="0" y="195942"/>
                </a:moveTo>
                <a:cubicBezTo>
                  <a:pt x="0" y="87726"/>
                  <a:pt x="87726" y="0"/>
                  <a:pt x="195942" y="0"/>
                </a:cubicBezTo>
                <a:lnTo>
                  <a:pt x="7328671" y="0"/>
                </a:lnTo>
                <a:cubicBezTo>
                  <a:pt x="7436887" y="0"/>
                  <a:pt x="7524613" y="87726"/>
                  <a:pt x="7524613" y="195942"/>
                </a:cubicBezTo>
                <a:lnTo>
                  <a:pt x="7524613" y="1763474"/>
                </a:lnTo>
                <a:cubicBezTo>
                  <a:pt x="7524613" y="1871690"/>
                  <a:pt x="7436887" y="1959416"/>
                  <a:pt x="7328671" y="1959416"/>
                </a:cubicBezTo>
                <a:lnTo>
                  <a:pt x="195942" y="1959416"/>
                </a:lnTo>
                <a:cubicBezTo>
                  <a:pt x="87726" y="1959416"/>
                  <a:pt x="0" y="1871690"/>
                  <a:pt x="0" y="1763474"/>
                </a:cubicBezTo>
                <a:lnTo>
                  <a:pt x="0" y="19594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 marL="285750" lvl="1" indent="-285750" algn="ctr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800" dirty="0"/>
              <a:t>Null reference types, required  keyword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0BB346-656D-446C-F3F2-6E4B21012988}"/>
              </a:ext>
            </a:extLst>
          </p:cNvPr>
          <p:cNvSpPr/>
          <p:nvPr/>
        </p:nvSpPr>
        <p:spPr>
          <a:xfrm>
            <a:off x="706151" y="695414"/>
            <a:ext cx="3174617" cy="1435565"/>
          </a:xfrm>
          <a:custGeom>
            <a:avLst/>
            <a:gdLst>
              <a:gd name="connsiteX0" fmla="*/ 0 w 8318968"/>
              <a:gd name="connsiteY0" fmla="*/ 195942 h 1959416"/>
              <a:gd name="connsiteX1" fmla="*/ 195942 w 8318968"/>
              <a:gd name="connsiteY1" fmla="*/ 0 h 1959416"/>
              <a:gd name="connsiteX2" fmla="*/ 8123026 w 8318968"/>
              <a:gd name="connsiteY2" fmla="*/ 0 h 1959416"/>
              <a:gd name="connsiteX3" fmla="*/ 8318968 w 8318968"/>
              <a:gd name="connsiteY3" fmla="*/ 195942 h 1959416"/>
              <a:gd name="connsiteX4" fmla="*/ 8318968 w 8318968"/>
              <a:gd name="connsiteY4" fmla="*/ 1763474 h 1959416"/>
              <a:gd name="connsiteX5" fmla="*/ 8123026 w 8318968"/>
              <a:gd name="connsiteY5" fmla="*/ 1959416 h 1959416"/>
              <a:gd name="connsiteX6" fmla="*/ 195942 w 8318968"/>
              <a:gd name="connsiteY6" fmla="*/ 1959416 h 1959416"/>
              <a:gd name="connsiteX7" fmla="*/ 0 w 8318968"/>
              <a:gd name="connsiteY7" fmla="*/ 1763474 h 1959416"/>
              <a:gd name="connsiteX8" fmla="*/ 0 w 8318968"/>
              <a:gd name="connsiteY8" fmla="*/ 195942 h 195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18968" h="1959416">
                <a:moveTo>
                  <a:pt x="0" y="195942"/>
                </a:moveTo>
                <a:cubicBezTo>
                  <a:pt x="0" y="87726"/>
                  <a:pt x="87726" y="0"/>
                  <a:pt x="195942" y="0"/>
                </a:cubicBezTo>
                <a:lnTo>
                  <a:pt x="8123026" y="0"/>
                </a:lnTo>
                <a:cubicBezTo>
                  <a:pt x="8231242" y="0"/>
                  <a:pt x="8318968" y="87726"/>
                  <a:pt x="8318968" y="195942"/>
                </a:cubicBezTo>
                <a:lnTo>
                  <a:pt x="8318968" y="1763474"/>
                </a:lnTo>
                <a:cubicBezTo>
                  <a:pt x="8318968" y="1871690"/>
                  <a:pt x="8231242" y="1959416"/>
                  <a:pt x="8123026" y="1959416"/>
                </a:cubicBezTo>
                <a:lnTo>
                  <a:pt x="195942" y="1959416"/>
                </a:lnTo>
                <a:cubicBezTo>
                  <a:pt x="87726" y="1959416"/>
                  <a:pt x="0" y="1871690"/>
                  <a:pt x="0" y="1763474"/>
                </a:cubicBezTo>
                <a:lnTo>
                  <a:pt x="0" y="195942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 marL="285750" lvl="1" indent="-285750" algn="ctr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2800" kern="1200" dirty="0"/>
              <a:t>Shortened property syntax, patterns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7769AD-1F62-9B09-5710-E97EDDF158A5}"/>
              </a:ext>
            </a:extLst>
          </p:cNvPr>
          <p:cNvSpPr/>
          <p:nvPr/>
        </p:nvSpPr>
        <p:spPr>
          <a:xfrm>
            <a:off x="3383433" y="205096"/>
            <a:ext cx="2651334" cy="2651334"/>
          </a:xfrm>
          <a:custGeom>
            <a:avLst/>
            <a:gdLst>
              <a:gd name="connsiteX0" fmla="*/ 0 w 2651334"/>
              <a:gd name="connsiteY0" fmla="*/ 2651334 h 2651334"/>
              <a:gd name="connsiteX1" fmla="*/ 2651334 w 2651334"/>
              <a:gd name="connsiteY1" fmla="*/ 0 h 2651334"/>
              <a:gd name="connsiteX2" fmla="*/ 2651334 w 2651334"/>
              <a:gd name="connsiteY2" fmla="*/ 2651334 h 2651334"/>
              <a:gd name="connsiteX3" fmla="*/ 0 w 2651334"/>
              <a:gd name="connsiteY3" fmla="*/ 2651334 h 265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334" h="2651334">
                <a:moveTo>
                  <a:pt x="0" y="2651334"/>
                </a:moveTo>
                <a:cubicBezTo>
                  <a:pt x="0" y="1187043"/>
                  <a:pt x="1187043" y="0"/>
                  <a:pt x="2651334" y="0"/>
                </a:cubicBezTo>
                <a:lnTo>
                  <a:pt x="2651334" y="2651334"/>
                </a:lnTo>
                <a:lnTo>
                  <a:pt x="0" y="265133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76558" rIns="182880" bIns="548640" numCol="1" spcCol="1270" anchor="b" anchorCtr="0">
            <a:noAutofit/>
          </a:bodyPr>
          <a:lstStyle/>
          <a:p>
            <a:pPr marL="0" lvl="0" indent="0" algn="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Productivity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E639F9B-40ED-0475-27E7-8023596F0775}"/>
              </a:ext>
            </a:extLst>
          </p:cNvPr>
          <p:cNvSpPr/>
          <p:nvPr/>
        </p:nvSpPr>
        <p:spPr>
          <a:xfrm>
            <a:off x="6157231" y="205096"/>
            <a:ext cx="2651334" cy="2651334"/>
          </a:xfrm>
          <a:custGeom>
            <a:avLst/>
            <a:gdLst>
              <a:gd name="connsiteX0" fmla="*/ 0 w 2651334"/>
              <a:gd name="connsiteY0" fmla="*/ 2651334 h 2651334"/>
              <a:gd name="connsiteX1" fmla="*/ 2651334 w 2651334"/>
              <a:gd name="connsiteY1" fmla="*/ 0 h 2651334"/>
              <a:gd name="connsiteX2" fmla="*/ 2651334 w 2651334"/>
              <a:gd name="connsiteY2" fmla="*/ 2651334 h 2651334"/>
              <a:gd name="connsiteX3" fmla="*/ 0 w 2651334"/>
              <a:gd name="connsiteY3" fmla="*/ 2651334 h 265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334" h="2651334">
                <a:moveTo>
                  <a:pt x="0" y="0"/>
                </a:moveTo>
                <a:cubicBezTo>
                  <a:pt x="1464291" y="0"/>
                  <a:pt x="2651334" y="1187043"/>
                  <a:pt x="2651334" y="2651334"/>
                </a:cubicBezTo>
                <a:lnTo>
                  <a:pt x="0" y="26513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776558" rIns="776558" bIns="548640" numCol="1" spcCol="1270" anchor="b" anchorCtr="0">
            <a:noAutofit/>
          </a:bodyPr>
          <a:lstStyle/>
          <a:p>
            <a:pPr marL="0" lvl="0" indent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Resiliency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D87B81-650E-19DF-4054-2EF67132A9BD}"/>
              </a:ext>
            </a:extLst>
          </p:cNvPr>
          <p:cNvSpPr/>
          <p:nvPr/>
        </p:nvSpPr>
        <p:spPr>
          <a:xfrm>
            <a:off x="6157231" y="2978894"/>
            <a:ext cx="2651335" cy="2651335"/>
          </a:xfrm>
          <a:custGeom>
            <a:avLst/>
            <a:gdLst>
              <a:gd name="connsiteX0" fmla="*/ 0 w 2651334"/>
              <a:gd name="connsiteY0" fmla="*/ 2651334 h 2651334"/>
              <a:gd name="connsiteX1" fmla="*/ 2651334 w 2651334"/>
              <a:gd name="connsiteY1" fmla="*/ 0 h 2651334"/>
              <a:gd name="connsiteX2" fmla="*/ 2651334 w 2651334"/>
              <a:gd name="connsiteY2" fmla="*/ 2651334 h 2651334"/>
              <a:gd name="connsiteX3" fmla="*/ 0 w 2651334"/>
              <a:gd name="connsiteY3" fmla="*/ 2651334 h 265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334" h="2651334">
                <a:moveTo>
                  <a:pt x="2651334" y="0"/>
                </a:moveTo>
                <a:cubicBezTo>
                  <a:pt x="2651334" y="1464291"/>
                  <a:pt x="1464291" y="2651334"/>
                  <a:pt x="0" y="2651334"/>
                </a:cubicBezTo>
                <a:lnTo>
                  <a:pt x="0" y="0"/>
                </a:lnTo>
                <a:lnTo>
                  <a:pt x="2651334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548640" rIns="0" bIns="776558" numCol="1" spcCol="1270" anchor="t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kern="1200" dirty="0"/>
              <a:t>New scenarios</a:t>
            </a:r>
          </a:p>
          <a:p>
            <a:pPr marL="0" lvl="0" indent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0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5E349D-470B-6966-0C78-AF0FA7A377C1}"/>
              </a:ext>
            </a:extLst>
          </p:cNvPr>
          <p:cNvSpPr/>
          <p:nvPr/>
        </p:nvSpPr>
        <p:spPr>
          <a:xfrm>
            <a:off x="3383433" y="2978895"/>
            <a:ext cx="2651334" cy="2651334"/>
          </a:xfrm>
          <a:custGeom>
            <a:avLst/>
            <a:gdLst>
              <a:gd name="connsiteX0" fmla="*/ 0 w 2651334"/>
              <a:gd name="connsiteY0" fmla="*/ 2651334 h 2651334"/>
              <a:gd name="connsiteX1" fmla="*/ 2651334 w 2651334"/>
              <a:gd name="connsiteY1" fmla="*/ 0 h 2651334"/>
              <a:gd name="connsiteX2" fmla="*/ 2651334 w 2651334"/>
              <a:gd name="connsiteY2" fmla="*/ 2651334 h 2651334"/>
              <a:gd name="connsiteX3" fmla="*/ 0 w 2651334"/>
              <a:gd name="connsiteY3" fmla="*/ 2651334 h 265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334" h="2651334">
                <a:moveTo>
                  <a:pt x="2651334" y="2651334"/>
                </a:moveTo>
                <a:cubicBezTo>
                  <a:pt x="1187043" y="2651334"/>
                  <a:pt x="0" y="1464291"/>
                  <a:pt x="0" y="0"/>
                </a:cubicBezTo>
                <a:lnTo>
                  <a:pt x="2651334" y="0"/>
                </a:lnTo>
                <a:lnTo>
                  <a:pt x="2651334" y="265133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48640" rIns="182880" bIns="776558" numCol="1" spcCol="1270" anchor="t" anchorCtr="0">
            <a:noAutofit/>
          </a:bodyPr>
          <a:lstStyle/>
          <a:p>
            <a:pPr marL="0" lvl="0" indent="0" algn="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Performance</a:t>
            </a:r>
          </a:p>
        </p:txBody>
      </p:sp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4147FC1D-1442-113D-5263-92F6988A40BA}"/>
              </a:ext>
            </a:extLst>
          </p:cNvPr>
          <p:cNvSpPr/>
          <p:nvPr/>
        </p:nvSpPr>
        <p:spPr>
          <a:xfrm>
            <a:off x="5638292" y="2366577"/>
            <a:ext cx="915414" cy="796012"/>
          </a:xfrm>
          <a:prstGeom prst="circularArrow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6E814497-95A6-D488-8A24-B71CA070ECCB}"/>
              </a:ext>
            </a:extLst>
          </p:cNvPr>
          <p:cNvSpPr/>
          <p:nvPr/>
        </p:nvSpPr>
        <p:spPr>
          <a:xfrm rot="10800000">
            <a:off x="5638292" y="2672736"/>
            <a:ext cx="915414" cy="796012"/>
          </a:xfrm>
          <a:prstGeom prst="circularArrow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3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C374C-2FDE-39D9-ECC0-DE8B7EA0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Releasing big features over multiple releases makes better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0B9E5-302B-2384-1034-F6E3DDA9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Patterns</a:t>
            </a:r>
          </a:p>
          <a:p>
            <a:r>
              <a:rPr lang="en-US" sz="3200" dirty="0"/>
              <a:t>Null reference types</a:t>
            </a:r>
          </a:p>
          <a:p>
            <a:r>
              <a:rPr lang="en-US" sz="3200" dirty="0"/>
              <a:t>Memory improvements (span/ref/pointer work)</a:t>
            </a:r>
          </a:p>
          <a:p>
            <a:r>
              <a:rPr lang="en-US" sz="3200" dirty="0"/>
              <a:t>Statics in interfaces</a:t>
            </a:r>
          </a:p>
          <a:p>
            <a:pPr lvl="1"/>
            <a:r>
              <a:rPr lang="en-US" sz="2800" dirty="0" err="1"/>
              <a:t>INumber</a:t>
            </a:r>
            <a:r>
              <a:rPr lang="en-US" sz="2800" dirty="0"/>
              <a:t>, </a:t>
            </a:r>
            <a:r>
              <a:rPr lang="en-US" sz="2800" dirty="0" err="1"/>
              <a:t>IParseable</a:t>
            </a:r>
            <a:r>
              <a:rPr lang="en-US" sz="2800" dirty="0"/>
              <a:t>, etc. constraints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6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339" y="4145573"/>
            <a:ext cx="10363200" cy="762000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Puzzles!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55" y="336063"/>
            <a:ext cx="5335016" cy="57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07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Cognitive Dissonance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600" y="1633308"/>
            <a:ext cx="10972800" cy="4344976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Learning includes breaking old associations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Your brain contorts to fit new input into existing perception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That’s being human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How do we break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Humor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Horror, trauma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Explicit incorrectness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Clarify your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Show it’s wrong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 confirm it’s right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Verbalizing to another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Empathy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Forced clarity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8" y="2008380"/>
            <a:ext cx="3412396" cy="4114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7" y="2008380"/>
            <a:ext cx="3412396" cy="4114947"/>
          </a:xfrm>
          <a:prstGeom prst="rect">
            <a:avLst/>
          </a:prstGeom>
        </p:spPr>
      </p:pic>
      <p:pic>
        <p:nvPicPr>
          <p:cNvPr id="7" name="Back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62" y="2315111"/>
            <a:ext cx="2097284" cy="1992583"/>
          </a:xfrm>
          <a:prstGeom prst="rect">
            <a:avLst/>
          </a:prstGeom>
        </p:spPr>
      </p:pic>
      <p:pic>
        <p:nvPicPr>
          <p:cNvPr id="5" name="Snake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80" y="2008381"/>
            <a:ext cx="1807763" cy="2339032"/>
          </a:xfrm>
          <a:prstGeom prst="rect">
            <a:avLst/>
          </a:prstGeom>
        </p:spPr>
      </p:pic>
      <p:pic>
        <p:nvPicPr>
          <p:cNvPr id="10" name="Front man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97" y="2008380"/>
            <a:ext cx="3412396" cy="4114947"/>
          </a:xfrm>
          <a:prstGeom prst="rect">
            <a:avLst/>
          </a:prstGeom>
        </p:spPr>
      </p:pic>
      <p:pic>
        <p:nvPicPr>
          <p:cNvPr id="8" name="Front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62" y="2315111"/>
            <a:ext cx="2097284" cy="1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9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4" ma:contentTypeDescription="Create a new document." ma:contentTypeScope="" ma:versionID="a371c3e07fd14f1ba0a617d3586c8009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81e40b61239b54c7990dee7214467b83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ec_x0020_Status xmlns="569b343d-e775-480b-9b2b-6a6986deb9b0">Draft</Spec_x0020_Status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  <OneNoteFluid_FileOrder xmlns="569b343d-e775-480b-9b2b-6a6986deb9b0" xsi:nil="true"/>
  </documentManagement>
</p:properties>
</file>

<file path=customXml/itemProps1.xml><?xml version="1.0" encoding="utf-8"?>
<ds:datastoreItem xmlns:ds="http://schemas.openxmlformats.org/officeDocument/2006/customXml" ds:itemID="{F25453A4-4AEC-4955-B423-9B964A0EAA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F542B1-FD27-4F9E-ABE6-75864D7F1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A1DB16-0743-4DFF-9432-2BC2851C5A97}">
  <ds:schemaRefs>
    <ds:schemaRef ds:uri="http://schemas.microsoft.com/office/2006/metadata/properties"/>
    <ds:schemaRef ds:uri="http://schemas.microsoft.com/office/infopath/2007/PartnerControls"/>
    <ds:schemaRef ds:uri="569b343d-e775-480b-9b2b-6a6986deb9b0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5533</TotalTime>
  <Words>1475</Words>
  <Application>Microsoft Office PowerPoint</Application>
  <PresentationFormat>Widescreen</PresentationFormat>
  <Paragraphs>308</Paragraphs>
  <Slides>45</Slides>
  <Notes>5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Tekton Pro</vt:lpstr>
      <vt:lpstr>Wingdings</vt:lpstr>
      <vt:lpstr>Office Theme</vt:lpstr>
      <vt:lpstr>Become a Better C# Developer DevIntersection April 2022</vt:lpstr>
      <vt:lpstr>Agenda</vt:lpstr>
      <vt:lpstr>Agenda</vt:lpstr>
      <vt:lpstr>C# Evolution</vt:lpstr>
      <vt:lpstr>We innovate to …</vt:lpstr>
      <vt:lpstr>Goals for C# evolution</vt:lpstr>
      <vt:lpstr>Releasing big features over multiple releases makes better features</vt:lpstr>
      <vt:lpstr>Puzzles!</vt:lpstr>
      <vt:lpstr>Cognitive Dissonance</vt:lpstr>
      <vt:lpstr>Cognitive Dissonance</vt:lpstr>
      <vt:lpstr>Cognitive Dissonance</vt:lpstr>
      <vt:lpstr>Cognitive Dissonance</vt:lpstr>
      <vt:lpstr>Cognitive Dissonance</vt:lpstr>
      <vt:lpstr>Puzzle groups</vt:lpstr>
      <vt:lpstr>PowerPoint Presentation</vt:lpstr>
      <vt:lpstr>PowerPoint Presentation</vt:lpstr>
      <vt:lpstr>Intermediate to Advanced</vt:lpstr>
      <vt:lpstr>PowerPoint Presentation</vt:lpstr>
      <vt:lpstr>Debugging</vt:lpstr>
      <vt:lpstr>PowerPoint Presentation</vt:lpstr>
      <vt:lpstr>Debugging Strategies</vt:lpstr>
      <vt:lpstr>A Debugging Strategy Scientific Method</vt:lpstr>
      <vt:lpstr>PowerPoint Presentation</vt:lpstr>
      <vt:lpstr>Collaborative Debugging Game</vt:lpstr>
      <vt:lpstr>A Debugging Strategy Scientific Method</vt:lpstr>
      <vt:lpstr>PowerPoint Presentation</vt:lpstr>
      <vt:lpstr>PowerPoint Presentation</vt:lpstr>
      <vt:lpstr>Profiling vs. Debugging</vt:lpstr>
      <vt:lpstr>PowerPoint Presentation</vt:lpstr>
      <vt:lpstr>Protect from Murphy not Machiavelli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 – Avoid async void</vt:lpstr>
      <vt:lpstr>Embrace the viral nature of async!</vt:lpstr>
      <vt:lpstr>Why use async?</vt:lpstr>
      <vt:lpstr>CPU bound operations</vt:lpstr>
      <vt:lpstr>ConfigureAwait(false)</vt:lpstr>
      <vt:lpstr>Links to code</vt:lpstr>
      <vt:lpstr>Resources     @KathleenDollard (in my repos, be sure you get the right branch!!!)</vt:lpstr>
      <vt:lpstr>PowerPoint Presentation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Become a Better C# Developer Techorama 2019, Netherlands</dc:title>
  <dc:creator>Kathleen Dollard</dc:creator>
  <cp:lastModifiedBy>Kathleen Dollard</cp:lastModifiedBy>
  <cp:revision>24</cp:revision>
  <dcterms:created xsi:type="dcterms:W3CDTF">2019-09-30T03:29:18Z</dcterms:created>
  <dcterms:modified xsi:type="dcterms:W3CDTF">2022-04-08T18:02:06Z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kdollard@microsoft.com</vt:lpwstr>
  </property>
  <property fmtid="{D5CDD505-2E9C-101B-9397-08002B2CF9AE}" pid="5" name="MSIP_Label_f42aa342-8706-4288-bd11-ebb85995028c_SetDate">
    <vt:lpwstr>2019-09-30T11:14:30.4047134Z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43036a4f-513f-4f7d-b593-6129b4e448f2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0x01010022F88B0CCF1BBA489747F146E6B5E06D</vt:lpwstr>
  </property>
  <property fmtid="{D5CDD505-2E9C-101B-9397-08002B2CF9AE}" pid="12" name="MediaServiceImageTags">
    <vt:lpwstr/>
  </property>
</Properties>
</file>